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5" r:id="rId2"/>
    <p:sldId id="263" r:id="rId3"/>
    <p:sldId id="259" r:id="rId4"/>
    <p:sldId id="260" r:id="rId5"/>
    <p:sldId id="261" r:id="rId6"/>
    <p:sldId id="262" r:id="rId7"/>
    <p:sldId id="266" r:id="rId8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58" autoAdjust="0"/>
  </p:normalViewPr>
  <p:slideViewPr>
    <p:cSldViewPr snapToGrid="0">
      <p:cViewPr varScale="1">
        <p:scale>
          <a:sx n="101" d="100"/>
          <a:sy n="101" d="100"/>
        </p:scale>
        <p:origin x="18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78C6D-7F4E-4476-B741-4DDA11C8BA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FD6BC6-50C6-4776-897D-D61D4E2C6743}">
      <dgm:prSet phldrT="[Text]" custT="1"/>
      <dgm:spPr/>
      <dgm:t>
        <a:bodyPr/>
        <a:lstStyle/>
        <a:p>
          <a:r>
            <a:rPr lang="en-US" sz="2400" dirty="0" smtClean="0"/>
            <a:t>Explain what grit is</a:t>
          </a:r>
          <a:endParaRPr lang="en-US" sz="2400" dirty="0"/>
        </a:p>
      </dgm:t>
    </dgm:pt>
    <dgm:pt modelId="{72F22CAD-90A7-4646-955D-50A45F8EAE33}" type="parTrans" cxnId="{AF8EDC53-1009-4127-A163-7CE80FD6745E}">
      <dgm:prSet/>
      <dgm:spPr/>
      <dgm:t>
        <a:bodyPr/>
        <a:lstStyle/>
        <a:p>
          <a:endParaRPr lang="en-US" sz="2400"/>
        </a:p>
      </dgm:t>
    </dgm:pt>
    <dgm:pt modelId="{6C2032E3-30E5-44CA-A81B-9A19171B4305}" type="sibTrans" cxnId="{AF8EDC53-1009-4127-A163-7CE80FD6745E}">
      <dgm:prSet/>
      <dgm:spPr/>
      <dgm:t>
        <a:bodyPr/>
        <a:lstStyle/>
        <a:p>
          <a:endParaRPr lang="en-US" sz="2400"/>
        </a:p>
      </dgm:t>
    </dgm:pt>
    <dgm:pt modelId="{76494A27-6AB7-4CF0-828A-24D86BCAF9AF}">
      <dgm:prSet custT="1"/>
      <dgm:spPr/>
      <dgm:t>
        <a:bodyPr/>
        <a:lstStyle/>
        <a:p>
          <a:r>
            <a:rPr lang="en-US" sz="2400" dirty="0" smtClean="0"/>
            <a:t>Identify things you can do to build a growth mindset and be gritty</a:t>
          </a:r>
          <a:endParaRPr lang="en-US" sz="2400" dirty="0"/>
        </a:p>
      </dgm:t>
    </dgm:pt>
    <dgm:pt modelId="{8899CD04-D53A-4A27-9662-90598A607E75}" type="parTrans" cxnId="{BE913304-242A-4203-B211-1A0F7BA82544}">
      <dgm:prSet/>
      <dgm:spPr/>
      <dgm:t>
        <a:bodyPr/>
        <a:lstStyle/>
        <a:p>
          <a:endParaRPr lang="en-US" sz="2400"/>
        </a:p>
      </dgm:t>
    </dgm:pt>
    <dgm:pt modelId="{FB4D643F-7D46-4647-95B6-526626985114}" type="sibTrans" cxnId="{BE913304-242A-4203-B211-1A0F7BA82544}">
      <dgm:prSet/>
      <dgm:spPr/>
      <dgm:t>
        <a:bodyPr/>
        <a:lstStyle/>
        <a:p>
          <a:endParaRPr lang="en-US" sz="2400"/>
        </a:p>
      </dgm:t>
    </dgm:pt>
    <dgm:pt modelId="{0DF85993-6A51-404E-8DD2-4FDA5E7D5506}">
      <dgm:prSet phldrT="[Text]" custT="1"/>
      <dgm:spPr/>
      <dgm:t>
        <a:bodyPr/>
        <a:lstStyle/>
        <a:p>
          <a:r>
            <a:rPr lang="en-US" sz="2400" dirty="0" smtClean="0"/>
            <a:t>Explain what it means to have a growth mindset</a:t>
          </a:r>
          <a:endParaRPr lang="en-US" sz="2400" dirty="0"/>
        </a:p>
      </dgm:t>
    </dgm:pt>
    <dgm:pt modelId="{704EA508-657E-4538-95C4-8B89CA1EF5F8}" type="parTrans" cxnId="{71BB1B58-3A77-4ECC-8C34-A159BAD54579}">
      <dgm:prSet/>
      <dgm:spPr/>
      <dgm:t>
        <a:bodyPr/>
        <a:lstStyle/>
        <a:p>
          <a:endParaRPr lang="en-US" sz="2400"/>
        </a:p>
      </dgm:t>
    </dgm:pt>
    <dgm:pt modelId="{2490EE74-3374-4F67-A018-34F9431AF0F8}" type="sibTrans" cxnId="{71BB1B58-3A77-4ECC-8C34-A159BAD54579}">
      <dgm:prSet/>
      <dgm:spPr/>
      <dgm:t>
        <a:bodyPr/>
        <a:lstStyle/>
        <a:p>
          <a:endParaRPr lang="en-US" sz="2400"/>
        </a:p>
      </dgm:t>
    </dgm:pt>
    <dgm:pt modelId="{F2F90AF4-9622-4F10-8097-02B4864F3E0A}">
      <dgm:prSet phldrT="[Text]" custT="1"/>
      <dgm:spPr/>
      <dgm:t>
        <a:bodyPr/>
        <a:lstStyle/>
        <a:p>
          <a:r>
            <a:rPr lang="en-US" sz="2400" dirty="0" smtClean="0"/>
            <a:t>Explain how grit, failure, and a growth mindset are essential to success</a:t>
          </a:r>
          <a:endParaRPr lang="en-US" sz="2400" dirty="0"/>
        </a:p>
      </dgm:t>
    </dgm:pt>
    <dgm:pt modelId="{5B7CA24B-CF1B-4D60-8B60-4A63C5D3B686}" type="parTrans" cxnId="{1935B14C-FC4D-4F8B-AD11-893D19523999}">
      <dgm:prSet/>
      <dgm:spPr/>
      <dgm:t>
        <a:bodyPr/>
        <a:lstStyle/>
        <a:p>
          <a:endParaRPr lang="en-US" sz="2400"/>
        </a:p>
      </dgm:t>
    </dgm:pt>
    <dgm:pt modelId="{A9514C72-E78F-472F-8ED5-9FE737063AB0}" type="sibTrans" cxnId="{1935B14C-FC4D-4F8B-AD11-893D19523999}">
      <dgm:prSet/>
      <dgm:spPr/>
      <dgm:t>
        <a:bodyPr/>
        <a:lstStyle/>
        <a:p>
          <a:endParaRPr lang="en-US" sz="2400"/>
        </a:p>
      </dgm:t>
    </dgm:pt>
    <dgm:pt modelId="{5B6D52A8-D206-4BD5-A467-42072F04149C}" type="pres">
      <dgm:prSet presAssocID="{6BA78C6D-7F4E-4476-B741-4DDA11C8BA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E85DA-9C40-4D47-964C-8BE35DD8EAB0}" type="pres">
      <dgm:prSet presAssocID="{90FD6BC6-50C6-4776-897D-D61D4E2C6743}" presName="parentLin" presStyleCnt="0"/>
      <dgm:spPr/>
    </dgm:pt>
    <dgm:pt modelId="{10E508BD-7139-429B-BD22-E66468408A58}" type="pres">
      <dgm:prSet presAssocID="{90FD6BC6-50C6-4776-897D-D61D4E2C67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F51C8E-74A7-4DAC-860D-BE8F2AA00BD0}" type="pres">
      <dgm:prSet presAssocID="{90FD6BC6-50C6-4776-897D-D61D4E2C6743}" presName="parentText" presStyleLbl="node1" presStyleIdx="0" presStyleCnt="4" custScaleX="128640" custScaleY="143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18E2-6F50-40FE-84DB-F1BA42DB3A6F}" type="pres">
      <dgm:prSet presAssocID="{90FD6BC6-50C6-4776-897D-D61D4E2C6743}" presName="negativeSpace" presStyleCnt="0"/>
      <dgm:spPr/>
    </dgm:pt>
    <dgm:pt modelId="{249A5E46-647A-45B8-AB7D-883D1A0E061A}" type="pres">
      <dgm:prSet presAssocID="{90FD6BC6-50C6-4776-897D-D61D4E2C6743}" presName="childText" presStyleLbl="conFgAcc1" presStyleIdx="0" presStyleCnt="4">
        <dgm:presLayoutVars>
          <dgm:bulletEnabled val="1"/>
        </dgm:presLayoutVars>
      </dgm:prSet>
      <dgm:spPr/>
    </dgm:pt>
    <dgm:pt modelId="{88F566C1-D239-4D85-8DB4-F3408AE6E6F2}" type="pres">
      <dgm:prSet presAssocID="{6C2032E3-30E5-44CA-A81B-9A19171B4305}" presName="spaceBetweenRectangles" presStyleCnt="0"/>
      <dgm:spPr/>
    </dgm:pt>
    <dgm:pt modelId="{6A87F2A2-909C-4382-9097-04252A944B96}" type="pres">
      <dgm:prSet presAssocID="{0DF85993-6A51-404E-8DD2-4FDA5E7D5506}" presName="parentLin" presStyleCnt="0"/>
      <dgm:spPr/>
    </dgm:pt>
    <dgm:pt modelId="{2EC82800-4529-4C6A-AE1D-8DE17B95EE5C}" type="pres">
      <dgm:prSet presAssocID="{0DF85993-6A51-404E-8DD2-4FDA5E7D550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3A97CD9-F3D0-429A-A871-D87CEC397D04}" type="pres">
      <dgm:prSet presAssocID="{0DF85993-6A51-404E-8DD2-4FDA5E7D5506}" presName="parentText" presStyleLbl="node1" presStyleIdx="1" presStyleCnt="4" custScaleX="128640" custScaleY="143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74E0B-6263-4EA0-BC80-1D3935425917}" type="pres">
      <dgm:prSet presAssocID="{0DF85993-6A51-404E-8DD2-4FDA5E7D5506}" presName="negativeSpace" presStyleCnt="0"/>
      <dgm:spPr/>
    </dgm:pt>
    <dgm:pt modelId="{16075516-2ABA-47E5-ADD9-2349F2495656}" type="pres">
      <dgm:prSet presAssocID="{0DF85993-6A51-404E-8DD2-4FDA5E7D5506}" presName="childText" presStyleLbl="conFgAcc1" presStyleIdx="1" presStyleCnt="4">
        <dgm:presLayoutVars>
          <dgm:bulletEnabled val="1"/>
        </dgm:presLayoutVars>
      </dgm:prSet>
      <dgm:spPr/>
    </dgm:pt>
    <dgm:pt modelId="{8D7FB10B-6BE2-4B7E-9A5A-B7B407D2C191}" type="pres">
      <dgm:prSet presAssocID="{2490EE74-3374-4F67-A018-34F9431AF0F8}" presName="spaceBetweenRectangles" presStyleCnt="0"/>
      <dgm:spPr/>
    </dgm:pt>
    <dgm:pt modelId="{264F1D05-685E-443B-B027-16ACC7DBF3A1}" type="pres">
      <dgm:prSet presAssocID="{F2F90AF4-9622-4F10-8097-02B4864F3E0A}" presName="parentLin" presStyleCnt="0"/>
      <dgm:spPr/>
    </dgm:pt>
    <dgm:pt modelId="{AE661D97-F2A2-4EE4-B8FD-C3DE36AE1994}" type="pres">
      <dgm:prSet presAssocID="{F2F90AF4-9622-4F10-8097-02B4864F3E0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52D1DDE-5794-459D-9746-BEBA99517BA9}" type="pres">
      <dgm:prSet presAssocID="{F2F90AF4-9622-4F10-8097-02B4864F3E0A}" presName="parentText" presStyleLbl="node1" presStyleIdx="2" presStyleCnt="4" custScaleX="128640" custScaleY="143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0997C-3D68-4FC9-A50D-87D898BF286F}" type="pres">
      <dgm:prSet presAssocID="{F2F90AF4-9622-4F10-8097-02B4864F3E0A}" presName="negativeSpace" presStyleCnt="0"/>
      <dgm:spPr/>
    </dgm:pt>
    <dgm:pt modelId="{07EC515F-E12E-4C7B-843B-CF9A8047F2AD}" type="pres">
      <dgm:prSet presAssocID="{F2F90AF4-9622-4F10-8097-02B4864F3E0A}" presName="childText" presStyleLbl="conFgAcc1" presStyleIdx="2" presStyleCnt="4">
        <dgm:presLayoutVars>
          <dgm:bulletEnabled val="1"/>
        </dgm:presLayoutVars>
      </dgm:prSet>
      <dgm:spPr/>
    </dgm:pt>
    <dgm:pt modelId="{C36A5CB3-44B7-442A-B7C0-DAE444143DBF}" type="pres">
      <dgm:prSet presAssocID="{A9514C72-E78F-472F-8ED5-9FE737063AB0}" presName="spaceBetweenRectangles" presStyleCnt="0"/>
      <dgm:spPr/>
    </dgm:pt>
    <dgm:pt modelId="{C476D1E5-C9F1-434A-BD20-A5B820C61935}" type="pres">
      <dgm:prSet presAssocID="{76494A27-6AB7-4CF0-828A-24D86BCAF9AF}" presName="parentLin" presStyleCnt="0"/>
      <dgm:spPr/>
    </dgm:pt>
    <dgm:pt modelId="{F78B423B-1453-49A2-BA3F-D8137C220BE4}" type="pres">
      <dgm:prSet presAssocID="{76494A27-6AB7-4CF0-828A-24D86BCAF9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178A57B-AD9E-4047-AA5F-52AE42BA8F0A}" type="pres">
      <dgm:prSet presAssocID="{76494A27-6AB7-4CF0-828A-24D86BCAF9AF}" presName="parentText" presStyleLbl="node1" presStyleIdx="3" presStyleCnt="4" custScaleX="128640" custScaleY="143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5BEC7-C2E1-430D-959D-7A2A2835B311}" type="pres">
      <dgm:prSet presAssocID="{76494A27-6AB7-4CF0-828A-24D86BCAF9AF}" presName="negativeSpace" presStyleCnt="0"/>
      <dgm:spPr/>
    </dgm:pt>
    <dgm:pt modelId="{66E0CA18-7B20-41EC-8991-37DC059EBD85}" type="pres">
      <dgm:prSet presAssocID="{76494A27-6AB7-4CF0-828A-24D86BCAF9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BB2311-542A-4583-845E-694F55A6E7EA}" type="presOf" srcId="{76494A27-6AB7-4CF0-828A-24D86BCAF9AF}" destId="{F78B423B-1453-49A2-BA3F-D8137C220BE4}" srcOrd="0" destOrd="0" presId="urn:microsoft.com/office/officeart/2005/8/layout/list1"/>
    <dgm:cxn modelId="{50915BE4-081E-4B64-8D06-42D224CAFD7E}" type="presOf" srcId="{F2F90AF4-9622-4F10-8097-02B4864F3E0A}" destId="{AE661D97-F2A2-4EE4-B8FD-C3DE36AE1994}" srcOrd="0" destOrd="0" presId="urn:microsoft.com/office/officeart/2005/8/layout/list1"/>
    <dgm:cxn modelId="{AF8EDC53-1009-4127-A163-7CE80FD6745E}" srcId="{6BA78C6D-7F4E-4476-B741-4DDA11C8BAD2}" destId="{90FD6BC6-50C6-4776-897D-D61D4E2C6743}" srcOrd="0" destOrd="0" parTransId="{72F22CAD-90A7-4646-955D-50A45F8EAE33}" sibTransId="{6C2032E3-30E5-44CA-A81B-9A19171B4305}"/>
    <dgm:cxn modelId="{B248881D-B272-47B5-9CA5-93BBDE88FAED}" type="presOf" srcId="{0DF85993-6A51-404E-8DD2-4FDA5E7D5506}" destId="{E3A97CD9-F3D0-429A-A871-D87CEC397D04}" srcOrd="1" destOrd="0" presId="urn:microsoft.com/office/officeart/2005/8/layout/list1"/>
    <dgm:cxn modelId="{1935B14C-FC4D-4F8B-AD11-893D19523999}" srcId="{6BA78C6D-7F4E-4476-B741-4DDA11C8BAD2}" destId="{F2F90AF4-9622-4F10-8097-02B4864F3E0A}" srcOrd="2" destOrd="0" parTransId="{5B7CA24B-CF1B-4D60-8B60-4A63C5D3B686}" sibTransId="{A9514C72-E78F-472F-8ED5-9FE737063AB0}"/>
    <dgm:cxn modelId="{09B7E940-69D9-43DC-830A-2E8D72032E26}" type="presOf" srcId="{6BA78C6D-7F4E-4476-B741-4DDA11C8BAD2}" destId="{5B6D52A8-D206-4BD5-A467-42072F04149C}" srcOrd="0" destOrd="0" presId="urn:microsoft.com/office/officeart/2005/8/layout/list1"/>
    <dgm:cxn modelId="{71BB1B58-3A77-4ECC-8C34-A159BAD54579}" srcId="{6BA78C6D-7F4E-4476-B741-4DDA11C8BAD2}" destId="{0DF85993-6A51-404E-8DD2-4FDA5E7D5506}" srcOrd="1" destOrd="0" parTransId="{704EA508-657E-4538-95C4-8B89CA1EF5F8}" sibTransId="{2490EE74-3374-4F67-A018-34F9431AF0F8}"/>
    <dgm:cxn modelId="{9030D2F3-66EB-486F-A386-475063652E92}" type="presOf" srcId="{90FD6BC6-50C6-4776-897D-D61D4E2C6743}" destId="{10E508BD-7139-429B-BD22-E66468408A58}" srcOrd="0" destOrd="0" presId="urn:microsoft.com/office/officeart/2005/8/layout/list1"/>
    <dgm:cxn modelId="{BE913304-242A-4203-B211-1A0F7BA82544}" srcId="{6BA78C6D-7F4E-4476-B741-4DDA11C8BAD2}" destId="{76494A27-6AB7-4CF0-828A-24D86BCAF9AF}" srcOrd="3" destOrd="0" parTransId="{8899CD04-D53A-4A27-9662-90598A607E75}" sibTransId="{FB4D643F-7D46-4647-95B6-526626985114}"/>
    <dgm:cxn modelId="{8D044874-671C-4BBC-9CFB-4781AB195518}" type="presOf" srcId="{F2F90AF4-9622-4F10-8097-02B4864F3E0A}" destId="{652D1DDE-5794-459D-9746-BEBA99517BA9}" srcOrd="1" destOrd="0" presId="urn:microsoft.com/office/officeart/2005/8/layout/list1"/>
    <dgm:cxn modelId="{41129B1E-ACEC-493E-95E7-00B2E18E101B}" type="presOf" srcId="{76494A27-6AB7-4CF0-828A-24D86BCAF9AF}" destId="{C178A57B-AD9E-4047-AA5F-52AE42BA8F0A}" srcOrd="1" destOrd="0" presId="urn:microsoft.com/office/officeart/2005/8/layout/list1"/>
    <dgm:cxn modelId="{750A3F1A-16F4-4CD4-9667-9465B7E5C3B6}" type="presOf" srcId="{90FD6BC6-50C6-4776-897D-D61D4E2C6743}" destId="{10F51C8E-74A7-4DAC-860D-BE8F2AA00BD0}" srcOrd="1" destOrd="0" presId="urn:microsoft.com/office/officeart/2005/8/layout/list1"/>
    <dgm:cxn modelId="{4324CE50-E4BB-4593-9006-8E9DB0F06A8F}" type="presOf" srcId="{0DF85993-6A51-404E-8DD2-4FDA5E7D5506}" destId="{2EC82800-4529-4C6A-AE1D-8DE17B95EE5C}" srcOrd="0" destOrd="0" presId="urn:microsoft.com/office/officeart/2005/8/layout/list1"/>
    <dgm:cxn modelId="{361A9B60-C658-440D-B79B-A8C8A7C086ED}" type="presParOf" srcId="{5B6D52A8-D206-4BD5-A467-42072F04149C}" destId="{2AFE85DA-9C40-4D47-964C-8BE35DD8EAB0}" srcOrd="0" destOrd="0" presId="urn:microsoft.com/office/officeart/2005/8/layout/list1"/>
    <dgm:cxn modelId="{E05894F8-A4DB-41DD-BF2D-8036AB50DBFD}" type="presParOf" srcId="{2AFE85DA-9C40-4D47-964C-8BE35DD8EAB0}" destId="{10E508BD-7139-429B-BD22-E66468408A58}" srcOrd="0" destOrd="0" presId="urn:microsoft.com/office/officeart/2005/8/layout/list1"/>
    <dgm:cxn modelId="{DBD41FEB-9AEF-406D-8E50-290733CAEE81}" type="presParOf" srcId="{2AFE85DA-9C40-4D47-964C-8BE35DD8EAB0}" destId="{10F51C8E-74A7-4DAC-860D-BE8F2AA00BD0}" srcOrd="1" destOrd="0" presId="urn:microsoft.com/office/officeart/2005/8/layout/list1"/>
    <dgm:cxn modelId="{EE73D3DB-3DDE-4300-9ACC-D3F91BD8F3BF}" type="presParOf" srcId="{5B6D52A8-D206-4BD5-A467-42072F04149C}" destId="{487318E2-6F50-40FE-84DB-F1BA42DB3A6F}" srcOrd="1" destOrd="0" presId="urn:microsoft.com/office/officeart/2005/8/layout/list1"/>
    <dgm:cxn modelId="{B5D85829-5C79-412F-BEDB-F855450968B1}" type="presParOf" srcId="{5B6D52A8-D206-4BD5-A467-42072F04149C}" destId="{249A5E46-647A-45B8-AB7D-883D1A0E061A}" srcOrd="2" destOrd="0" presId="urn:microsoft.com/office/officeart/2005/8/layout/list1"/>
    <dgm:cxn modelId="{D202ECAD-B95F-48EE-98C0-E0F8790C1023}" type="presParOf" srcId="{5B6D52A8-D206-4BD5-A467-42072F04149C}" destId="{88F566C1-D239-4D85-8DB4-F3408AE6E6F2}" srcOrd="3" destOrd="0" presId="urn:microsoft.com/office/officeart/2005/8/layout/list1"/>
    <dgm:cxn modelId="{AEA4FE6B-E57C-4F97-92CC-60090FFC0761}" type="presParOf" srcId="{5B6D52A8-D206-4BD5-A467-42072F04149C}" destId="{6A87F2A2-909C-4382-9097-04252A944B96}" srcOrd="4" destOrd="0" presId="urn:microsoft.com/office/officeart/2005/8/layout/list1"/>
    <dgm:cxn modelId="{C88BD04C-49A2-41BB-8C58-F8C0C3422395}" type="presParOf" srcId="{6A87F2A2-909C-4382-9097-04252A944B96}" destId="{2EC82800-4529-4C6A-AE1D-8DE17B95EE5C}" srcOrd="0" destOrd="0" presId="urn:microsoft.com/office/officeart/2005/8/layout/list1"/>
    <dgm:cxn modelId="{212CF2A6-749C-46B3-B953-BB0A3255D2C8}" type="presParOf" srcId="{6A87F2A2-909C-4382-9097-04252A944B96}" destId="{E3A97CD9-F3D0-429A-A871-D87CEC397D04}" srcOrd="1" destOrd="0" presId="urn:microsoft.com/office/officeart/2005/8/layout/list1"/>
    <dgm:cxn modelId="{74E84D93-E5B4-433E-A3FA-57BB0B08D7DE}" type="presParOf" srcId="{5B6D52A8-D206-4BD5-A467-42072F04149C}" destId="{5C574E0B-6263-4EA0-BC80-1D3935425917}" srcOrd="5" destOrd="0" presId="urn:microsoft.com/office/officeart/2005/8/layout/list1"/>
    <dgm:cxn modelId="{5A335197-EE06-4BBF-B20D-DD59D5C42F1E}" type="presParOf" srcId="{5B6D52A8-D206-4BD5-A467-42072F04149C}" destId="{16075516-2ABA-47E5-ADD9-2349F2495656}" srcOrd="6" destOrd="0" presId="urn:microsoft.com/office/officeart/2005/8/layout/list1"/>
    <dgm:cxn modelId="{71BC37FD-1B72-40A5-A9BD-DD1F70428AB7}" type="presParOf" srcId="{5B6D52A8-D206-4BD5-A467-42072F04149C}" destId="{8D7FB10B-6BE2-4B7E-9A5A-B7B407D2C191}" srcOrd="7" destOrd="0" presId="urn:microsoft.com/office/officeart/2005/8/layout/list1"/>
    <dgm:cxn modelId="{98A0FAAC-1027-4A87-9568-3B63C2D7FE82}" type="presParOf" srcId="{5B6D52A8-D206-4BD5-A467-42072F04149C}" destId="{264F1D05-685E-443B-B027-16ACC7DBF3A1}" srcOrd="8" destOrd="0" presId="urn:microsoft.com/office/officeart/2005/8/layout/list1"/>
    <dgm:cxn modelId="{A1D895D5-3E19-4D34-AF7F-7AEDABD7741B}" type="presParOf" srcId="{264F1D05-685E-443B-B027-16ACC7DBF3A1}" destId="{AE661D97-F2A2-4EE4-B8FD-C3DE36AE1994}" srcOrd="0" destOrd="0" presId="urn:microsoft.com/office/officeart/2005/8/layout/list1"/>
    <dgm:cxn modelId="{76D6A94D-3FC4-4F5D-975A-A23C2E73D858}" type="presParOf" srcId="{264F1D05-685E-443B-B027-16ACC7DBF3A1}" destId="{652D1DDE-5794-459D-9746-BEBA99517BA9}" srcOrd="1" destOrd="0" presId="urn:microsoft.com/office/officeart/2005/8/layout/list1"/>
    <dgm:cxn modelId="{E82A5E9B-745B-4F5E-87AF-0D072F78123E}" type="presParOf" srcId="{5B6D52A8-D206-4BD5-A467-42072F04149C}" destId="{5BC0997C-3D68-4FC9-A50D-87D898BF286F}" srcOrd="9" destOrd="0" presId="urn:microsoft.com/office/officeart/2005/8/layout/list1"/>
    <dgm:cxn modelId="{C0211301-D1E5-4DD3-8425-353226F681BD}" type="presParOf" srcId="{5B6D52A8-D206-4BD5-A467-42072F04149C}" destId="{07EC515F-E12E-4C7B-843B-CF9A8047F2AD}" srcOrd="10" destOrd="0" presId="urn:microsoft.com/office/officeart/2005/8/layout/list1"/>
    <dgm:cxn modelId="{396E20CA-2242-4A86-B9C2-C402F78ADE68}" type="presParOf" srcId="{5B6D52A8-D206-4BD5-A467-42072F04149C}" destId="{C36A5CB3-44B7-442A-B7C0-DAE444143DBF}" srcOrd="11" destOrd="0" presId="urn:microsoft.com/office/officeart/2005/8/layout/list1"/>
    <dgm:cxn modelId="{8AFAF634-9CB2-4602-9206-DC5D66906F98}" type="presParOf" srcId="{5B6D52A8-D206-4BD5-A467-42072F04149C}" destId="{C476D1E5-C9F1-434A-BD20-A5B820C61935}" srcOrd="12" destOrd="0" presId="urn:microsoft.com/office/officeart/2005/8/layout/list1"/>
    <dgm:cxn modelId="{7F0C0343-2971-4F64-AD01-907DE89270DE}" type="presParOf" srcId="{C476D1E5-C9F1-434A-BD20-A5B820C61935}" destId="{F78B423B-1453-49A2-BA3F-D8137C220BE4}" srcOrd="0" destOrd="0" presId="urn:microsoft.com/office/officeart/2005/8/layout/list1"/>
    <dgm:cxn modelId="{69843292-3E06-4CE0-AA1A-CF04D798251B}" type="presParOf" srcId="{C476D1E5-C9F1-434A-BD20-A5B820C61935}" destId="{C178A57B-AD9E-4047-AA5F-52AE42BA8F0A}" srcOrd="1" destOrd="0" presId="urn:microsoft.com/office/officeart/2005/8/layout/list1"/>
    <dgm:cxn modelId="{EF6111D5-C1A0-4CE5-B01B-730C16011941}" type="presParOf" srcId="{5B6D52A8-D206-4BD5-A467-42072F04149C}" destId="{9415BEC7-C2E1-430D-959D-7A2A2835B311}" srcOrd="13" destOrd="0" presId="urn:microsoft.com/office/officeart/2005/8/layout/list1"/>
    <dgm:cxn modelId="{5588DC5A-4032-4E63-9641-5560488E636F}" type="presParOf" srcId="{5B6D52A8-D206-4BD5-A467-42072F04149C}" destId="{66E0CA18-7B20-41EC-8991-37DC059EBD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8079-5DDB-4D0A-882F-29884FB0D974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E66B-F860-49E1-A697-ED774E41D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4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are going to consider a few stories of people who were not successful…. at first.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i="1" baseline="0" dirty="0" smtClean="0"/>
              <a:t>Click the text to launch the video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8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3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and Show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Duckworth YouTube video on grit: </a:t>
            </a:r>
            <a:r>
              <a:rPr lang="en-US" i="1" baseline="0" dirty="0" smtClean="0"/>
              <a:t>Click the text to launch the video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and Show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Growth Mindset You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Tube video </a:t>
            </a:r>
            <a:r>
              <a:rPr lang="en-US" i="1" baseline="0" smtClean="0"/>
              <a:t>Click </a:t>
            </a:r>
            <a:r>
              <a:rPr lang="en-US" i="1" baseline="0" dirty="0" smtClean="0"/>
              <a:t>the text to launch the video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3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6356351"/>
            <a:ext cx="18427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EB4-7BDA-4EC6-A5B3-D15F5EF0204D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0A0-B2C1-4564-9CB2-9A57D56CE194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549-1818-4A6E-989F-F591EEB0A424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1419-8062-4CBC-B6DB-2FCBABE92A9E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E16-678C-48C5-9E0F-938E3FDBF936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F585-3E62-419F-B3EC-1FD016A49C86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0C29-249F-4D1D-B5E0-A0C21421DE55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449F-4DB0-4DB0-9D8F-E6FF87BECE52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FC87-61A0-4C55-B617-8FC35ACE79BE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595-7004-47FC-B423-CC7246EB047C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2F-DE6F-4EBE-A0CD-18AABD4BE10C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YECIjmnQ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YECIjmnQ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14bBuluw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n966v5INaI&amp;index=6&amp;list=PL4111402B45D10AF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180974" y="190500"/>
            <a:ext cx="176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Rockwell" panose="02060603020205020403" pitchFamily="18" charset="0"/>
              </a:rPr>
              <a:t>Grit</a:t>
            </a:r>
            <a:endParaRPr lang="en-US" sz="6000" dirty="0"/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5372100" y="0"/>
            <a:ext cx="3781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Rockwell" panose="02060603020205020403" pitchFamily="18" charset="0"/>
              </a:rPr>
              <a:t>&amp; Growth Mindset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55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6869"/>
            <a:ext cx="8436077" cy="8572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What skill or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characteristic…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31" y="945125"/>
            <a:ext cx="6785291" cy="4523527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06478" y="5616137"/>
            <a:ext cx="8229599" cy="104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…will be most important to your success in this class and in the trades?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/>
          </p:cNvPr>
          <p:cNvSpPr txBox="1"/>
          <p:nvPr/>
        </p:nvSpPr>
        <p:spPr>
          <a:xfrm>
            <a:off x="504824" y="800100"/>
            <a:ext cx="82581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b="1" dirty="0">
                <a:latin typeface="Rockwell" panose="02060603020205020403" pitchFamily="18" charset="0"/>
              </a:rPr>
              <a:t>Famous Failures</a:t>
            </a:r>
            <a:endParaRPr lang="en-US" sz="15500" dirty="0"/>
          </a:p>
        </p:txBody>
      </p:sp>
    </p:spTree>
    <p:extLst>
      <p:ext uri="{BB962C8B-B14F-4D97-AF65-F5344CB8AC3E}">
        <p14:creationId xmlns:p14="http://schemas.microsoft.com/office/powerpoint/2010/main" val="25903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At the end of this module you should be able to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86018"/>
              </p:ext>
            </p:extLst>
          </p:nvPr>
        </p:nvGraphicFramePr>
        <p:xfrm>
          <a:off x="628650" y="20066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33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100658"/>
            <a:ext cx="7505700" cy="2613967"/>
            <a:chOff x="-123826" y="91133"/>
            <a:chExt cx="8210551" cy="2613967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-123826" y="91133"/>
              <a:ext cx="8210551" cy="7661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</a:pPr>
              <a:r>
                <a:rPr lang="en-US" sz="19900" b="1" dirty="0" smtClean="0">
                  <a:solidFill>
                    <a:schemeClr val="bg1"/>
                  </a:solidFill>
                  <a:latin typeface="Rockwell" panose="02060603020205020403" pitchFamily="18" charset="0"/>
                </a:rPr>
                <a:t>Grit</a:t>
              </a:r>
              <a:endParaRPr lang="en-US" sz="19900" b="1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4" name="TextBox 3">
              <a:hlinkClick r:id="rId4"/>
            </p:cNvPr>
            <p:cNvSpPr txBox="1"/>
            <p:nvPr/>
          </p:nvSpPr>
          <p:spPr>
            <a:xfrm>
              <a:off x="200025" y="552450"/>
              <a:ext cx="5362575" cy="2152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8821" y="-102850"/>
            <a:ext cx="4273270" cy="2862322"/>
            <a:chOff x="-8765621" y="-3035936"/>
            <a:chExt cx="4273270" cy="2862322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-8569937" y="-3035936"/>
              <a:ext cx="4077586" cy="23896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</a:pPr>
              <a:r>
                <a:rPr lang="en-US" sz="7200" b="1" dirty="0" smtClean="0">
                  <a:solidFill>
                    <a:schemeClr val="bg2">
                      <a:lumMod val="10000"/>
                    </a:schemeClr>
                  </a:solidFill>
                  <a:latin typeface="Rockwell" panose="02060603020205020403" pitchFamily="18" charset="0"/>
                </a:rPr>
                <a:t>Growth Mindset</a:t>
              </a:r>
              <a:endParaRPr lang="en-US" sz="72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4" name="TextBox 3">
              <a:hlinkClick r:id="rId4"/>
            </p:cNvPr>
            <p:cNvSpPr txBox="1"/>
            <p:nvPr/>
          </p:nvSpPr>
          <p:spPr>
            <a:xfrm>
              <a:off x="-8765621" y="-3035936"/>
              <a:ext cx="427327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3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352"/>
            <a:ext cx="7886700" cy="873124"/>
          </a:xfrm>
        </p:spPr>
        <p:txBody>
          <a:bodyPr/>
          <a:lstStyle/>
          <a:p>
            <a:r>
              <a:rPr lang="en-US" dirty="0" smtClean="0"/>
              <a:t>Image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180"/>
            <a:ext cx="7886700" cy="5242559"/>
          </a:xfrm>
        </p:spPr>
        <p:txBody>
          <a:bodyPr>
            <a:normAutofit/>
          </a:bodyPr>
          <a:lstStyle/>
          <a:p>
            <a:r>
              <a:rPr lang="en-US" dirty="0" smtClean="0"/>
              <a:t>VanessaSeriousCUchipper_98A6366 by Oregon Tradeswomen, Inc.</a:t>
            </a:r>
          </a:p>
          <a:p>
            <a:r>
              <a:rPr lang="en-US" dirty="0" smtClean="0"/>
              <a:t>ValerieAndCarpentersRoofMS898A5727 </a:t>
            </a:r>
            <a:r>
              <a:rPr lang="en-US" dirty="0"/>
              <a:t>by Oregon Tradeswomen, Inc</a:t>
            </a:r>
            <a:r>
              <a:rPr lang="en-US" dirty="0" smtClean="0"/>
              <a:t>.</a:t>
            </a:r>
          </a:p>
          <a:p>
            <a:r>
              <a:rPr lang="en-US" dirty="0"/>
              <a:t>Tradeswomen by Oregon Tradeswomen, Inc</a:t>
            </a:r>
            <a:r>
              <a:rPr lang="en-US" dirty="0" smtClean="0"/>
              <a:t>.</a:t>
            </a:r>
          </a:p>
          <a:p>
            <a:r>
              <a:rPr lang="en-US" dirty="0"/>
              <a:t>Tradeswomen by Oregon Tradeswomen,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's Custom">
      <a:dk1>
        <a:srgbClr val="2D5C8B"/>
      </a:dk1>
      <a:lt1>
        <a:sysClr val="window" lastClr="FFFFFF"/>
      </a:lt1>
      <a:dk2>
        <a:srgbClr val="44546A"/>
      </a:dk2>
      <a:lt2>
        <a:srgbClr val="E7E6E6"/>
      </a:lt2>
      <a:accent1>
        <a:srgbClr val="962725"/>
      </a:accent1>
      <a:accent2>
        <a:srgbClr val="374B76"/>
      </a:accent2>
      <a:accent3>
        <a:srgbClr val="0082A0"/>
      </a:accent3>
      <a:accent4>
        <a:srgbClr val="295D19"/>
      </a:accent4>
      <a:accent5>
        <a:srgbClr val="B27B00"/>
      </a:accent5>
      <a:accent6>
        <a:srgbClr val="2D5C8B"/>
      </a:accent6>
      <a:hlink>
        <a:srgbClr val="538DC7"/>
      </a:hlink>
      <a:folHlink>
        <a:srgbClr val="95828D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88E6F49-C3B3-48E0-BA6B-D94E152EF1D0}" vid="{073D2723-3F23-41B8-AACF-35EAB732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668</TotalTime>
  <Words>181</Words>
  <Application>Microsoft Office PowerPoint</Application>
  <PresentationFormat>On-screen Show (4:3)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Rockwell</vt:lpstr>
      <vt:lpstr>Calibri</vt:lpstr>
      <vt:lpstr>Office Theme</vt:lpstr>
      <vt:lpstr>PowerPoint Presentation</vt:lpstr>
      <vt:lpstr>PowerPoint Presentation</vt:lpstr>
      <vt:lpstr>PowerPoint Presentation</vt:lpstr>
      <vt:lpstr>At the end of this module you should be able to 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21</cp:revision>
  <dcterms:created xsi:type="dcterms:W3CDTF">2015-10-27T00:08:20Z</dcterms:created>
  <dcterms:modified xsi:type="dcterms:W3CDTF">2015-11-04T01:53:50Z</dcterms:modified>
</cp:coreProperties>
</file>