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4"/>
  </p:notesMasterIdLst>
  <p:sldIdLst>
    <p:sldId id="597" r:id="rId2"/>
    <p:sldId id="578" r:id="rId3"/>
    <p:sldId id="484" r:id="rId4"/>
    <p:sldId id="579" r:id="rId5"/>
    <p:sldId id="580" r:id="rId6"/>
    <p:sldId id="582" r:id="rId7"/>
    <p:sldId id="584" r:id="rId8"/>
    <p:sldId id="585" r:id="rId9"/>
    <p:sldId id="586" r:id="rId10"/>
    <p:sldId id="589" r:id="rId11"/>
    <p:sldId id="590" r:id="rId12"/>
    <p:sldId id="591" r:id="rId13"/>
    <p:sldId id="592" r:id="rId14"/>
    <p:sldId id="593" r:id="rId15"/>
    <p:sldId id="594" r:id="rId16"/>
    <p:sldId id="587" r:id="rId17"/>
    <p:sldId id="588" r:id="rId18"/>
    <p:sldId id="600" r:id="rId19"/>
    <p:sldId id="595" r:id="rId20"/>
    <p:sldId id="601" r:id="rId21"/>
    <p:sldId id="602" r:id="rId22"/>
    <p:sldId id="603" r:id="rId23"/>
    <p:sldId id="604" r:id="rId24"/>
    <p:sldId id="606" r:id="rId25"/>
    <p:sldId id="607" r:id="rId26"/>
    <p:sldId id="609" r:id="rId27"/>
    <p:sldId id="610" r:id="rId28"/>
    <p:sldId id="611" r:id="rId29"/>
    <p:sldId id="605" r:id="rId30"/>
    <p:sldId id="608" r:id="rId31"/>
    <p:sldId id="612" r:id="rId32"/>
    <p:sldId id="614" r:id="rId33"/>
    <p:sldId id="616" r:id="rId34"/>
    <p:sldId id="615" r:id="rId35"/>
    <p:sldId id="613" r:id="rId36"/>
    <p:sldId id="618" r:id="rId37"/>
    <p:sldId id="619" r:id="rId38"/>
    <p:sldId id="620" r:id="rId39"/>
    <p:sldId id="621" r:id="rId40"/>
    <p:sldId id="623" r:id="rId41"/>
    <p:sldId id="624" r:id="rId42"/>
    <p:sldId id="625" r:id="rId43"/>
    <p:sldId id="626" r:id="rId44"/>
    <p:sldId id="629" r:id="rId45"/>
    <p:sldId id="627" r:id="rId46"/>
    <p:sldId id="630" r:id="rId47"/>
    <p:sldId id="631" r:id="rId48"/>
    <p:sldId id="632" r:id="rId49"/>
    <p:sldId id="633" r:id="rId50"/>
    <p:sldId id="634" r:id="rId51"/>
    <p:sldId id="635" r:id="rId52"/>
    <p:sldId id="636" r:id="rId53"/>
  </p:sldIdLst>
  <p:sldSz cx="9144000" cy="6858000" type="screen4x3"/>
  <p:notesSz cx="6858000" cy="9144000"/>
  <p:embeddedFontLst>
    <p:embeddedFont>
      <p:font typeface="Rockwell" panose="02060603020205020403" pitchFamily="18" charset="0"/>
      <p:regular r:id="rId55"/>
      <p:bold r:id="rId56"/>
      <p:italic r:id="rId57"/>
      <p:boldItalic r:id="rId58"/>
    </p:embeddedFont>
    <p:embeddedFont>
      <p:font typeface="Cambria" panose="02040503050406030204" pitchFamily="18" charset="0"/>
      <p:regular r:id="rId59"/>
      <p:bold r:id="rId60"/>
      <p:italic r:id="rId61"/>
      <p:boldItalic r:id="rId62"/>
    </p:embeddedFont>
    <p:embeddedFont>
      <p:font typeface="Cambria Math" panose="02040503050406030204" pitchFamily="18" charset="0"/>
      <p:regular r:id="rId63"/>
    </p:embeddedFont>
    <p:embeddedFont>
      <p:font typeface="Calibri" panose="020F0502020204030204" pitchFamily="34" charset="0"/>
      <p:regular r:id="rId64"/>
      <p:bold r:id="rId65"/>
      <p:italic r:id="rId66"/>
      <p:boldItalic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6" userDrawn="1">
          <p15:clr>
            <a:srgbClr val="A4A3A4"/>
          </p15:clr>
        </p15:guide>
        <p15:guide id="2" pos="44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11501"/>
    <a:srgbClr val="663300"/>
    <a:srgbClr val="962725"/>
    <a:srgbClr val="ADB2A9"/>
    <a:srgbClr val="800000"/>
    <a:srgbClr val="993300"/>
    <a:srgbClr val="C5A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33" autoAdjust="0"/>
    <p:restoredTop sz="50403" autoAdjust="0"/>
  </p:normalViewPr>
  <p:slideViewPr>
    <p:cSldViewPr snapToGrid="0">
      <p:cViewPr varScale="1">
        <p:scale>
          <a:sx n="55" d="100"/>
          <a:sy n="55" d="100"/>
        </p:scale>
        <p:origin x="2778" y="66"/>
      </p:cViewPr>
      <p:guideLst>
        <p:guide orient="horz" pos="936"/>
        <p:guide pos="4488"/>
      </p:guideLst>
    </p:cSldViewPr>
  </p:slideViewPr>
  <p:notesTextViewPr>
    <p:cViewPr>
      <p:scale>
        <a:sx n="200" d="100"/>
        <a:sy n="200" d="100"/>
      </p:scale>
      <p:origin x="0" y="0"/>
    </p:cViewPr>
  </p:notesTextViewPr>
  <p:sorterViewPr>
    <p:cViewPr>
      <p:scale>
        <a:sx n="66" d="100"/>
        <a:sy n="66" d="100"/>
      </p:scale>
      <p:origin x="0" y="-21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font" Target="fonts/font9.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698079-5DDB-4D0A-882F-29884FB0D974}" type="datetimeFigureOut">
              <a:rPr lang="en-US" smtClean="0"/>
              <a:t>11/25/2015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BDE66B-F860-49E1-A697-ED774E41D2F4}" type="slidenum">
              <a:rPr lang="en-US" smtClean="0"/>
              <a:t>‹#›</a:t>
            </a:fld>
            <a:endParaRPr lang="en-US" dirty="0"/>
          </a:p>
        </p:txBody>
      </p:sp>
    </p:spTree>
    <p:extLst>
      <p:ext uri="{BB962C8B-B14F-4D97-AF65-F5344CB8AC3E}">
        <p14:creationId xmlns:p14="http://schemas.microsoft.com/office/powerpoint/2010/main" val="1831278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baseline="0" dirty="0" smtClean="0"/>
              <a:t> that they are hauling a load of scrap to a transfer station. Their total weight entering the transfer station is 45 3/4 tons. Leaving the transfer station the weight is 23 1/4 tons.</a:t>
            </a:r>
          </a:p>
          <a:p>
            <a:endParaRPr lang="en-US" baseline="0" dirty="0" smtClean="0"/>
          </a:p>
          <a:p>
            <a:r>
              <a:rPr lang="en-US" b="1" baseline="0" dirty="0" smtClean="0"/>
              <a:t>Ask</a:t>
            </a:r>
            <a:r>
              <a:rPr lang="en-US" baseline="0" dirty="0" smtClean="0"/>
              <a:t> how much scrap they dumped.</a:t>
            </a:r>
          </a:p>
          <a:p>
            <a:endParaRPr lang="en-US" b="1" baseline="0" dirty="0" smtClean="0"/>
          </a:p>
          <a:p>
            <a:r>
              <a:rPr lang="en-US" b="1" baseline="0" dirty="0" smtClean="0"/>
              <a:t>Say</a:t>
            </a:r>
            <a:r>
              <a:rPr lang="en-US" baseline="0" dirty="0" smtClean="0"/>
              <a:t> that, to answer this question, and often on the job, they will have to be able to subtract fractions.</a:t>
            </a:r>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1</a:t>
            </a:fld>
            <a:endParaRPr lang="en-US" dirty="0"/>
          </a:p>
        </p:txBody>
      </p:sp>
    </p:spTree>
    <p:extLst>
      <p:ext uri="{BB962C8B-B14F-4D97-AF65-F5344CB8AC3E}">
        <p14:creationId xmlns:p14="http://schemas.microsoft.com/office/powerpoint/2010/main" val="27764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Show</a:t>
            </a:r>
            <a:r>
              <a:rPr lang="en-US" b="1" baseline="0" dirty="0" smtClean="0"/>
              <a:t> </a:t>
            </a:r>
            <a:r>
              <a:rPr lang="en-US" b="0" dirty="0" smtClean="0"/>
              <a:t>how</a:t>
            </a:r>
            <a:r>
              <a:rPr lang="en-US" b="0" baseline="0" dirty="0" smtClean="0"/>
              <a:t> a one was borrowed from the 3, and renamed to a fraction (8/8).</a:t>
            </a:r>
          </a:p>
          <a:p>
            <a:endParaRPr lang="en-US" b="0" baseline="0" dirty="0" smtClean="0"/>
          </a:p>
          <a:p>
            <a:r>
              <a:rPr lang="en-US" b="1" baseline="0" dirty="0" smtClean="0"/>
              <a:t>Point out </a:t>
            </a:r>
            <a:r>
              <a:rPr lang="en-US" b="0" baseline="0" dirty="0" smtClean="0"/>
              <a:t>that the 8/8 is still the same amount as one whole, even after being renamed.</a:t>
            </a:r>
            <a:endParaRPr lang="en-US" b="0" dirty="0"/>
          </a:p>
        </p:txBody>
      </p:sp>
      <p:sp>
        <p:nvSpPr>
          <p:cNvPr id="4" name="Slide Number Placeholder 3"/>
          <p:cNvSpPr>
            <a:spLocks noGrp="1"/>
          </p:cNvSpPr>
          <p:nvPr>
            <p:ph type="sldNum" sz="quarter" idx="10"/>
          </p:nvPr>
        </p:nvSpPr>
        <p:spPr/>
        <p:txBody>
          <a:bodyPr/>
          <a:lstStyle/>
          <a:p>
            <a:fld id="{C9BDE66B-F860-49E1-A697-ED774E41D2F4}" type="slidenum">
              <a:rPr lang="en-US" smtClean="0"/>
              <a:t>10</a:t>
            </a:fld>
            <a:endParaRPr lang="en-US" dirty="0"/>
          </a:p>
        </p:txBody>
      </p:sp>
    </p:spTree>
    <p:extLst>
      <p:ext uri="{BB962C8B-B14F-4D97-AF65-F5344CB8AC3E}">
        <p14:creationId xmlns:p14="http://schemas.microsoft.com/office/powerpoint/2010/main" val="1682171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Show</a:t>
            </a:r>
            <a:r>
              <a:rPr lang="en-US" b="1" baseline="0" dirty="0" smtClean="0"/>
              <a:t> </a:t>
            </a:r>
            <a:r>
              <a:rPr lang="en-US" b="0" dirty="0" smtClean="0"/>
              <a:t>how</a:t>
            </a:r>
            <a:r>
              <a:rPr lang="en-US" b="0" baseline="0" dirty="0" smtClean="0"/>
              <a:t> the answer was determined.</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Have students correct their answers </a:t>
            </a:r>
            <a:r>
              <a:rPr lang="en-US" sz="1200" kern="1200" dirty="0" smtClean="0">
                <a:solidFill>
                  <a:schemeClr val="tx1"/>
                </a:solidFill>
                <a:effectLst/>
                <a:latin typeface="+mn-lt"/>
                <a:ea typeface="+mn-ea"/>
                <a:cs typeface="+mn-cs"/>
              </a:rPr>
              <a:t>(if necessary) on their handout.</a:t>
            </a:r>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C9BDE66B-F860-49E1-A697-ED774E41D2F4}" type="slidenum">
              <a:rPr lang="en-US" smtClean="0"/>
              <a:t>11</a:t>
            </a:fld>
            <a:endParaRPr lang="en-US" dirty="0"/>
          </a:p>
        </p:txBody>
      </p:sp>
    </p:spTree>
    <p:extLst>
      <p:ext uri="{BB962C8B-B14F-4D97-AF65-F5344CB8AC3E}">
        <p14:creationId xmlns:p14="http://schemas.microsoft.com/office/powerpoint/2010/main" val="674383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Have</a:t>
            </a:r>
            <a:r>
              <a:rPr lang="en-US" b="1" baseline="0" dirty="0" smtClean="0"/>
              <a:t> students </a:t>
            </a:r>
            <a:r>
              <a:rPr lang="en-US" baseline="0" dirty="0" smtClean="0"/>
              <a:t>use their fraction strips to find the answer and write it on their handout.</a:t>
            </a:r>
          </a:p>
          <a:p>
            <a:endParaRPr lang="en-US" b="0" dirty="0"/>
          </a:p>
        </p:txBody>
      </p:sp>
      <p:sp>
        <p:nvSpPr>
          <p:cNvPr id="4" name="Slide Number Placeholder 3"/>
          <p:cNvSpPr>
            <a:spLocks noGrp="1"/>
          </p:cNvSpPr>
          <p:nvPr>
            <p:ph type="sldNum" sz="quarter" idx="10"/>
          </p:nvPr>
        </p:nvSpPr>
        <p:spPr/>
        <p:txBody>
          <a:bodyPr/>
          <a:lstStyle/>
          <a:p>
            <a:fld id="{C9BDE66B-F860-49E1-A697-ED774E41D2F4}" type="slidenum">
              <a:rPr lang="en-US" smtClean="0"/>
              <a:t>12</a:t>
            </a:fld>
            <a:endParaRPr lang="en-US" dirty="0"/>
          </a:p>
        </p:txBody>
      </p:sp>
    </p:spTree>
    <p:extLst>
      <p:ext uri="{BB962C8B-B14F-4D97-AF65-F5344CB8AC3E}">
        <p14:creationId xmlns:p14="http://schemas.microsoft.com/office/powerpoint/2010/main" val="4003598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Point out </a:t>
            </a:r>
            <a:r>
              <a:rPr lang="en-US" b="0" dirty="0" smtClean="0"/>
              <a:t>the two </a:t>
            </a:r>
            <a:r>
              <a:rPr lang="en-US" b="0" baseline="0" dirty="0" smtClean="0"/>
              <a:t>wholes. </a:t>
            </a:r>
            <a:endParaRPr lang="en-US" b="0" dirty="0" smtClean="0"/>
          </a:p>
          <a:p>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13</a:t>
            </a:fld>
            <a:endParaRPr lang="en-US" dirty="0"/>
          </a:p>
        </p:txBody>
      </p:sp>
    </p:spTree>
    <p:extLst>
      <p:ext uri="{BB962C8B-B14F-4D97-AF65-F5344CB8AC3E}">
        <p14:creationId xmlns:p14="http://schemas.microsoft.com/office/powerpoint/2010/main" val="922248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Show</a:t>
            </a:r>
            <a:r>
              <a:rPr lang="en-US" b="1" baseline="0" dirty="0" smtClean="0"/>
              <a:t> </a:t>
            </a:r>
            <a:r>
              <a:rPr lang="en-US" b="0" dirty="0" smtClean="0"/>
              <a:t>how</a:t>
            </a:r>
            <a:r>
              <a:rPr lang="en-US" b="0" baseline="0" dirty="0" smtClean="0"/>
              <a:t> a one was borrowed from the 2, and renamed to a fraction.</a:t>
            </a:r>
          </a:p>
          <a:p>
            <a:endParaRPr lang="en-US" b="0" baseline="0" dirty="0" smtClean="0"/>
          </a:p>
          <a:p>
            <a:r>
              <a:rPr lang="en-US" b="1" baseline="0" dirty="0" smtClean="0"/>
              <a:t>Point out </a:t>
            </a:r>
            <a:r>
              <a:rPr lang="en-US" b="0" baseline="0" dirty="0" smtClean="0"/>
              <a:t>that the 4/4 is still the same amount as one whole, even after being renamed.</a:t>
            </a:r>
            <a:endParaRPr lang="en-US" b="0" dirty="0"/>
          </a:p>
        </p:txBody>
      </p:sp>
      <p:sp>
        <p:nvSpPr>
          <p:cNvPr id="4" name="Slide Number Placeholder 3"/>
          <p:cNvSpPr>
            <a:spLocks noGrp="1"/>
          </p:cNvSpPr>
          <p:nvPr>
            <p:ph type="sldNum" sz="quarter" idx="10"/>
          </p:nvPr>
        </p:nvSpPr>
        <p:spPr/>
        <p:txBody>
          <a:bodyPr/>
          <a:lstStyle/>
          <a:p>
            <a:fld id="{C9BDE66B-F860-49E1-A697-ED774E41D2F4}" type="slidenum">
              <a:rPr lang="en-US" smtClean="0"/>
              <a:t>14</a:t>
            </a:fld>
            <a:endParaRPr lang="en-US" dirty="0"/>
          </a:p>
        </p:txBody>
      </p:sp>
    </p:spTree>
    <p:extLst>
      <p:ext uri="{BB962C8B-B14F-4D97-AF65-F5344CB8AC3E}">
        <p14:creationId xmlns:p14="http://schemas.microsoft.com/office/powerpoint/2010/main" val="1102256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Show</a:t>
            </a:r>
            <a:r>
              <a:rPr lang="en-US" b="1" baseline="0" dirty="0" smtClean="0"/>
              <a:t> </a:t>
            </a:r>
            <a:r>
              <a:rPr lang="en-US" b="0" dirty="0" smtClean="0"/>
              <a:t>how</a:t>
            </a:r>
            <a:r>
              <a:rPr lang="en-US" b="0" baseline="0" dirty="0" smtClean="0"/>
              <a:t> the answer was determined.</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Have students correct their answers </a:t>
            </a:r>
            <a:r>
              <a:rPr lang="en-US" sz="1200" kern="1200" dirty="0" smtClean="0">
                <a:solidFill>
                  <a:schemeClr val="tx1"/>
                </a:solidFill>
                <a:effectLst/>
                <a:latin typeface="+mn-lt"/>
                <a:ea typeface="+mn-ea"/>
                <a:cs typeface="+mn-cs"/>
              </a:rPr>
              <a:t>(if necessary) on their handout.</a:t>
            </a:r>
          </a:p>
        </p:txBody>
      </p:sp>
      <p:sp>
        <p:nvSpPr>
          <p:cNvPr id="4" name="Slide Number Placeholder 3"/>
          <p:cNvSpPr>
            <a:spLocks noGrp="1"/>
          </p:cNvSpPr>
          <p:nvPr>
            <p:ph type="sldNum" sz="quarter" idx="10"/>
          </p:nvPr>
        </p:nvSpPr>
        <p:spPr/>
        <p:txBody>
          <a:bodyPr/>
          <a:lstStyle/>
          <a:p>
            <a:fld id="{C9BDE66B-F860-49E1-A697-ED774E41D2F4}" type="slidenum">
              <a:rPr lang="en-US" smtClean="0"/>
              <a:t>15</a:t>
            </a:fld>
            <a:endParaRPr lang="en-US" dirty="0"/>
          </a:p>
        </p:txBody>
      </p:sp>
    </p:spTree>
    <p:extLst>
      <p:ext uri="{BB962C8B-B14F-4D97-AF65-F5344CB8AC3E}">
        <p14:creationId xmlns:p14="http://schemas.microsoft.com/office/powerpoint/2010/main" val="1943554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Have students </a:t>
            </a:r>
            <a:r>
              <a:rPr lang="en-US" b="0" dirty="0" smtClean="0"/>
              <a:t>find the </a:t>
            </a:r>
            <a:r>
              <a:rPr lang="en-US" dirty="0" smtClean="0"/>
              <a:t>answer</a:t>
            </a:r>
            <a:r>
              <a:rPr lang="en-US" baseline="0" dirty="0" smtClean="0"/>
              <a:t> then</a:t>
            </a:r>
            <a:r>
              <a:rPr lang="en-US" dirty="0" smtClean="0"/>
              <a:t> write it on their handout.</a:t>
            </a:r>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16</a:t>
            </a:fld>
            <a:endParaRPr lang="en-US" dirty="0"/>
          </a:p>
        </p:txBody>
      </p:sp>
    </p:spTree>
    <p:extLst>
      <p:ext uri="{BB962C8B-B14F-4D97-AF65-F5344CB8AC3E}">
        <p14:creationId xmlns:p14="http://schemas.microsoft.com/office/powerpoint/2010/main" val="3809337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Show</a:t>
            </a:r>
            <a:r>
              <a:rPr lang="en-US" b="1" baseline="0" dirty="0" smtClean="0"/>
              <a:t> </a:t>
            </a:r>
            <a:r>
              <a:rPr lang="en-US" b="0" baseline="0" dirty="0" smtClean="0"/>
              <a:t>how the answer was determined. </a:t>
            </a:r>
          </a:p>
          <a:p>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Have students correct their answers </a:t>
            </a:r>
            <a:r>
              <a:rPr lang="en-US" sz="1200" kern="1200" dirty="0" smtClean="0">
                <a:solidFill>
                  <a:schemeClr val="tx1"/>
                </a:solidFill>
                <a:effectLst/>
                <a:latin typeface="+mn-lt"/>
                <a:ea typeface="+mn-ea"/>
                <a:cs typeface="+mn-cs"/>
              </a:rPr>
              <a:t>(if necessary) on their handout.</a:t>
            </a:r>
          </a:p>
        </p:txBody>
      </p:sp>
      <p:sp>
        <p:nvSpPr>
          <p:cNvPr id="4" name="Slide Number Placeholder 3"/>
          <p:cNvSpPr>
            <a:spLocks noGrp="1"/>
          </p:cNvSpPr>
          <p:nvPr>
            <p:ph type="sldNum" sz="quarter" idx="10"/>
          </p:nvPr>
        </p:nvSpPr>
        <p:spPr/>
        <p:txBody>
          <a:bodyPr/>
          <a:lstStyle/>
          <a:p>
            <a:fld id="{C9BDE66B-F860-49E1-A697-ED774E41D2F4}" type="slidenum">
              <a:rPr lang="en-US" smtClean="0"/>
              <a:t>17</a:t>
            </a:fld>
            <a:endParaRPr lang="en-US" dirty="0"/>
          </a:p>
        </p:txBody>
      </p:sp>
    </p:spTree>
    <p:extLst>
      <p:ext uri="{BB962C8B-B14F-4D97-AF65-F5344CB8AC3E}">
        <p14:creationId xmlns:p14="http://schemas.microsoft.com/office/powerpoint/2010/main" val="1528806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Say </a:t>
            </a:r>
            <a:r>
              <a:rPr lang="en-US" b="0" dirty="0" smtClean="0"/>
              <a:t>that,</a:t>
            </a:r>
            <a:r>
              <a:rPr lang="en-US" b="0" baseline="0" dirty="0" smtClean="0"/>
              <a:t> to find the amount of scrap they dumped at the transfer station, they need to subtract the mixed numbers.</a:t>
            </a:r>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18</a:t>
            </a:fld>
            <a:endParaRPr lang="en-US" dirty="0"/>
          </a:p>
        </p:txBody>
      </p:sp>
    </p:spTree>
    <p:extLst>
      <p:ext uri="{BB962C8B-B14F-4D97-AF65-F5344CB8AC3E}">
        <p14:creationId xmlns:p14="http://schemas.microsoft.com/office/powerpoint/2010/main" val="2375988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b="0" dirty="0" smtClean="0"/>
              <a:t>that,</a:t>
            </a:r>
            <a:r>
              <a:rPr lang="en-US" b="0" baseline="0" dirty="0" smtClean="0"/>
              <a:t> when subtracting mixed numbers, they should subtract the whole numbers first, borrow if necessary, subtract the fractions, then combine.</a:t>
            </a:r>
            <a:endParaRPr lang="en-US" b="0" dirty="0" smtClean="0"/>
          </a:p>
        </p:txBody>
      </p:sp>
      <p:sp>
        <p:nvSpPr>
          <p:cNvPr id="4" name="Slide Number Placeholder 3"/>
          <p:cNvSpPr>
            <a:spLocks noGrp="1"/>
          </p:cNvSpPr>
          <p:nvPr>
            <p:ph type="sldNum" sz="quarter" idx="10"/>
          </p:nvPr>
        </p:nvSpPr>
        <p:spPr/>
        <p:txBody>
          <a:bodyPr/>
          <a:lstStyle/>
          <a:p>
            <a:fld id="{C9BDE66B-F860-49E1-A697-ED774E41D2F4}" type="slidenum">
              <a:rPr lang="en-US" smtClean="0"/>
              <a:t>19</a:t>
            </a:fld>
            <a:endParaRPr lang="en-US" dirty="0"/>
          </a:p>
        </p:txBody>
      </p:sp>
    </p:spTree>
    <p:extLst>
      <p:ext uri="{BB962C8B-B14F-4D97-AF65-F5344CB8AC3E}">
        <p14:creationId xmlns:p14="http://schemas.microsoft.com/office/powerpoint/2010/main" val="136760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Review </a:t>
            </a:r>
            <a:r>
              <a:rPr lang="en-US" dirty="0" smtClean="0"/>
              <a:t>the</a:t>
            </a:r>
            <a:r>
              <a:rPr lang="en-US" baseline="0" dirty="0" smtClean="0"/>
              <a:t> objective.</a:t>
            </a:r>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2</a:t>
            </a:fld>
            <a:endParaRPr lang="en-US" dirty="0"/>
          </a:p>
        </p:txBody>
      </p:sp>
    </p:spTree>
    <p:extLst>
      <p:ext uri="{BB962C8B-B14F-4D97-AF65-F5344CB8AC3E}">
        <p14:creationId xmlns:p14="http://schemas.microsoft.com/office/powerpoint/2010/main" val="3720189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dirty="0" smtClean="0"/>
              <a:t> t</a:t>
            </a:r>
            <a:r>
              <a:rPr lang="en-US" baseline="0" dirty="0" smtClean="0"/>
              <a:t>o subtract the whole numbers first.</a:t>
            </a:r>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20</a:t>
            </a:fld>
            <a:endParaRPr lang="en-US" dirty="0"/>
          </a:p>
        </p:txBody>
      </p:sp>
    </p:spTree>
    <p:extLst>
      <p:ext uri="{BB962C8B-B14F-4D97-AF65-F5344CB8AC3E}">
        <p14:creationId xmlns:p14="http://schemas.microsoft.com/office/powerpoint/2010/main" val="1308541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dirty="0" smtClean="0"/>
              <a:t> t</a:t>
            </a:r>
            <a:r>
              <a:rPr lang="en-US" baseline="0" dirty="0" smtClean="0"/>
              <a:t>o subtract the fractions next since it isn’t necessary to borrow.</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Show</a:t>
            </a:r>
            <a:r>
              <a:rPr lang="en-US" baseline="0" dirty="0" smtClean="0"/>
              <a:t> how the 1/2 was determined.</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C9BDE66B-F860-49E1-A697-ED774E41D2F4}" type="slidenum">
              <a:rPr lang="en-US" smtClean="0"/>
              <a:t>21</a:t>
            </a:fld>
            <a:endParaRPr lang="en-US" dirty="0"/>
          </a:p>
        </p:txBody>
      </p:sp>
    </p:spTree>
    <p:extLst>
      <p:ext uri="{BB962C8B-B14F-4D97-AF65-F5344CB8AC3E}">
        <p14:creationId xmlns:p14="http://schemas.microsoft.com/office/powerpoint/2010/main" val="644901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Show </a:t>
            </a:r>
            <a:r>
              <a:rPr lang="en-US" b="0" dirty="0" smtClean="0"/>
              <a:t>where the 22 1/2 came from.</a:t>
            </a:r>
            <a:endParaRPr lang="en-US" b="0" dirty="0"/>
          </a:p>
        </p:txBody>
      </p:sp>
      <p:sp>
        <p:nvSpPr>
          <p:cNvPr id="4" name="Slide Number Placeholder 3"/>
          <p:cNvSpPr>
            <a:spLocks noGrp="1"/>
          </p:cNvSpPr>
          <p:nvPr>
            <p:ph type="sldNum" sz="quarter" idx="10"/>
          </p:nvPr>
        </p:nvSpPr>
        <p:spPr/>
        <p:txBody>
          <a:bodyPr/>
          <a:lstStyle/>
          <a:p>
            <a:fld id="{C9BDE66B-F860-49E1-A697-ED774E41D2F4}" type="slidenum">
              <a:rPr lang="en-US" smtClean="0"/>
              <a:t>22</a:t>
            </a:fld>
            <a:endParaRPr lang="en-US" dirty="0"/>
          </a:p>
        </p:txBody>
      </p:sp>
    </p:spTree>
    <p:extLst>
      <p:ext uri="{BB962C8B-B14F-4D97-AF65-F5344CB8AC3E}">
        <p14:creationId xmlns:p14="http://schemas.microsoft.com/office/powerpoint/2010/main" val="1306093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Have</a:t>
            </a:r>
            <a:r>
              <a:rPr lang="en-US" b="1" baseline="0" dirty="0" smtClean="0"/>
              <a:t> students </a:t>
            </a:r>
            <a:r>
              <a:rPr lang="en-US" baseline="0" dirty="0" smtClean="0"/>
              <a:t>use their fraction strips to find the answer, then write it on their handout.</a:t>
            </a:r>
            <a:endParaRPr lang="en-US" dirty="0" smtClean="0"/>
          </a:p>
          <a:p>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23</a:t>
            </a:fld>
            <a:endParaRPr lang="en-US" dirty="0"/>
          </a:p>
        </p:txBody>
      </p:sp>
    </p:spTree>
    <p:extLst>
      <p:ext uri="{BB962C8B-B14F-4D97-AF65-F5344CB8AC3E}">
        <p14:creationId xmlns:p14="http://schemas.microsoft.com/office/powerpoint/2010/main" val="3346963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Show</a:t>
            </a:r>
            <a:r>
              <a:rPr lang="en-US" dirty="0" smtClean="0"/>
              <a:t> how the fraction strip</a:t>
            </a:r>
            <a:r>
              <a:rPr lang="en-US" baseline="0" dirty="0" smtClean="0"/>
              <a:t>s represent the equation.</a:t>
            </a:r>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24</a:t>
            </a:fld>
            <a:endParaRPr lang="en-US" dirty="0"/>
          </a:p>
        </p:txBody>
      </p:sp>
    </p:spTree>
    <p:extLst>
      <p:ext uri="{BB962C8B-B14F-4D97-AF65-F5344CB8AC3E}">
        <p14:creationId xmlns:p14="http://schemas.microsoft.com/office/powerpoint/2010/main" val="3468228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Point out </a:t>
            </a:r>
            <a:r>
              <a:rPr lang="en-US" b="0" dirty="0" smtClean="0"/>
              <a:t>that it is necessary</a:t>
            </a:r>
            <a:r>
              <a:rPr lang="en-US" b="0" baseline="0" dirty="0" smtClean="0"/>
              <a:t> to borrow a one because it is impossible to subtract 7/8 from 1/8.</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Show</a:t>
            </a:r>
            <a:r>
              <a:rPr lang="en-US" dirty="0" smtClean="0"/>
              <a:t> how one was borrowed and renamed eighths,</a:t>
            </a:r>
            <a:r>
              <a:rPr lang="en-US" baseline="0" dirty="0" smtClean="0"/>
              <a:t> how the answer was determined,  </a:t>
            </a:r>
            <a:r>
              <a:rPr lang="en-US" b="1" baseline="0" dirty="0" smtClean="0"/>
              <a:t>CLICK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and how 2/8 is simplified to 1/4</a:t>
            </a:r>
            <a:endParaRPr lang="en-US" b="0" dirty="0"/>
          </a:p>
        </p:txBody>
      </p:sp>
      <p:sp>
        <p:nvSpPr>
          <p:cNvPr id="4" name="Slide Number Placeholder 3"/>
          <p:cNvSpPr>
            <a:spLocks noGrp="1"/>
          </p:cNvSpPr>
          <p:nvPr>
            <p:ph type="sldNum" sz="quarter" idx="10"/>
          </p:nvPr>
        </p:nvSpPr>
        <p:spPr/>
        <p:txBody>
          <a:bodyPr/>
          <a:lstStyle/>
          <a:p>
            <a:fld id="{C9BDE66B-F860-49E1-A697-ED774E41D2F4}" type="slidenum">
              <a:rPr lang="en-US" smtClean="0"/>
              <a:t>25</a:t>
            </a:fld>
            <a:endParaRPr lang="en-US" dirty="0"/>
          </a:p>
        </p:txBody>
      </p:sp>
    </p:spTree>
    <p:extLst>
      <p:ext uri="{BB962C8B-B14F-4D97-AF65-F5344CB8AC3E}">
        <p14:creationId xmlns:p14="http://schemas.microsoft.com/office/powerpoint/2010/main" val="1252493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Have</a:t>
            </a:r>
            <a:r>
              <a:rPr lang="en-US" b="1" baseline="0" dirty="0" smtClean="0"/>
              <a:t> students </a:t>
            </a:r>
            <a:r>
              <a:rPr lang="en-US" baseline="0" dirty="0" smtClean="0"/>
              <a:t>find the answer and write it on their handout.</a:t>
            </a:r>
            <a:endParaRPr lang="en-US" dirty="0" smtClean="0"/>
          </a:p>
          <a:p>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26</a:t>
            </a:fld>
            <a:endParaRPr lang="en-US" dirty="0"/>
          </a:p>
        </p:txBody>
      </p:sp>
    </p:spTree>
    <p:extLst>
      <p:ext uri="{BB962C8B-B14F-4D97-AF65-F5344CB8AC3E}">
        <p14:creationId xmlns:p14="http://schemas.microsoft.com/office/powerpoint/2010/main" val="3557504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Point out</a:t>
            </a:r>
            <a:r>
              <a:rPr lang="en-US" b="1" baseline="0" dirty="0" smtClean="0"/>
              <a:t> </a:t>
            </a:r>
            <a:r>
              <a:rPr lang="en-US" b="0" baseline="0" dirty="0" smtClean="0"/>
              <a:t>that it was necessary to borrow one from the 15 and rename it because it isn’t possible to subtract 5/16 from 1/16.</a:t>
            </a:r>
            <a:endParaRPr lang="en-US" b="0" dirty="0" smtClean="0"/>
          </a:p>
          <a:p>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27</a:t>
            </a:fld>
            <a:endParaRPr lang="en-US" dirty="0"/>
          </a:p>
        </p:txBody>
      </p:sp>
    </p:spTree>
    <p:extLst>
      <p:ext uri="{BB962C8B-B14F-4D97-AF65-F5344CB8AC3E}">
        <p14:creationId xmlns:p14="http://schemas.microsoft.com/office/powerpoint/2010/main" val="3225074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Show </a:t>
            </a:r>
            <a:r>
              <a:rPr lang="en-US" b="0" dirty="0" smtClean="0"/>
              <a:t>where the 10 and 3/4 came from.</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Have students correct their answers </a:t>
            </a:r>
            <a:r>
              <a:rPr lang="en-US" sz="1200" kern="1200" dirty="0" smtClean="0">
                <a:solidFill>
                  <a:schemeClr val="tx1"/>
                </a:solidFill>
                <a:effectLst/>
                <a:latin typeface="+mn-lt"/>
                <a:ea typeface="+mn-ea"/>
                <a:cs typeface="+mn-cs"/>
              </a:rPr>
              <a:t>(if necessary) on their handout.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28</a:t>
            </a:fld>
            <a:endParaRPr lang="en-US" dirty="0"/>
          </a:p>
        </p:txBody>
      </p:sp>
    </p:spTree>
    <p:extLst>
      <p:ext uri="{BB962C8B-B14F-4D97-AF65-F5344CB8AC3E}">
        <p14:creationId xmlns:p14="http://schemas.microsoft.com/office/powerpoint/2010/main" val="28549435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Have</a:t>
            </a:r>
            <a:r>
              <a:rPr lang="en-US" b="1" baseline="0" dirty="0" smtClean="0"/>
              <a:t> students </a:t>
            </a:r>
            <a:r>
              <a:rPr lang="en-US" baseline="0" dirty="0" smtClean="0"/>
              <a:t>find the answer and write it on their handout.</a:t>
            </a:r>
            <a:endParaRPr lang="en-US" dirty="0" smtClean="0"/>
          </a:p>
          <a:p>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29</a:t>
            </a:fld>
            <a:endParaRPr lang="en-US" dirty="0"/>
          </a:p>
        </p:txBody>
      </p:sp>
    </p:spTree>
    <p:extLst>
      <p:ext uri="{BB962C8B-B14F-4D97-AF65-F5344CB8AC3E}">
        <p14:creationId xmlns:p14="http://schemas.microsoft.com/office/powerpoint/2010/main" val="2147938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dirty="0" smtClean="0"/>
              <a:t> that </a:t>
            </a:r>
            <a:r>
              <a:rPr lang="en-US" sz="1200" b="0" dirty="0" smtClean="0">
                <a:solidFill>
                  <a:schemeClr val="accent2"/>
                </a:solidFill>
              </a:rPr>
              <a:t>when subtracting fractions, the bottom numbers are treated the same way they are for addition.</a:t>
            </a:r>
          </a:p>
          <a:p>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3</a:t>
            </a:fld>
            <a:endParaRPr lang="en-US" dirty="0"/>
          </a:p>
        </p:txBody>
      </p:sp>
    </p:spTree>
    <p:extLst>
      <p:ext uri="{BB962C8B-B14F-4D97-AF65-F5344CB8AC3E}">
        <p14:creationId xmlns:p14="http://schemas.microsoft.com/office/powerpoint/2010/main" val="3192612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Show </a:t>
            </a:r>
            <a:r>
              <a:rPr lang="en-US" b="0" dirty="0" smtClean="0"/>
              <a:t>how the answer was determined</a:t>
            </a:r>
            <a:r>
              <a:rPr lang="en-US" b="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Have students correct their answers </a:t>
            </a:r>
            <a:r>
              <a:rPr lang="en-US" sz="1200" kern="1200" dirty="0" smtClean="0">
                <a:solidFill>
                  <a:schemeClr val="tx1"/>
                </a:solidFill>
                <a:effectLst/>
                <a:latin typeface="+mn-lt"/>
                <a:ea typeface="+mn-ea"/>
                <a:cs typeface="+mn-cs"/>
              </a:rPr>
              <a:t>(if necessary) on their handout.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30</a:t>
            </a:fld>
            <a:endParaRPr lang="en-US" dirty="0"/>
          </a:p>
        </p:txBody>
      </p:sp>
    </p:spTree>
    <p:extLst>
      <p:ext uri="{BB962C8B-B14F-4D97-AF65-F5344CB8AC3E}">
        <p14:creationId xmlns:p14="http://schemas.microsoft.com/office/powerpoint/2010/main" val="39708763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dirty="0" smtClean="0"/>
              <a:t> that, like</a:t>
            </a:r>
            <a:r>
              <a:rPr lang="en-US" baseline="0" dirty="0" smtClean="0"/>
              <a:t> with addition, fractions have to have the same bottom number in order to subtract them.</a:t>
            </a:r>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31</a:t>
            </a:fld>
            <a:endParaRPr lang="en-US" dirty="0"/>
          </a:p>
        </p:txBody>
      </p:sp>
    </p:spTree>
    <p:extLst>
      <p:ext uri="{BB962C8B-B14F-4D97-AF65-F5344CB8AC3E}">
        <p14:creationId xmlns:p14="http://schemas.microsoft.com/office/powerpoint/2010/main" val="18962753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Ask </a:t>
            </a:r>
            <a:r>
              <a:rPr lang="en-US" b="0" dirty="0" smtClean="0"/>
              <a:t>students how they would solve</a:t>
            </a:r>
            <a:r>
              <a:rPr lang="en-US" b="0" baseline="0" dirty="0" smtClean="0"/>
              <a:t> this. </a:t>
            </a:r>
            <a:endParaRPr lang="en-US" b="0" dirty="0" smtClean="0"/>
          </a:p>
          <a:p>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32</a:t>
            </a:fld>
            <a:endParaRPr lang="en-US" dirty="0"/>
          </a:p>
        </p:txBody>
      </p:sp>
    </p:spTree>
    <p:extLst>
      <p:ext uri="{BB962C8B-B14F-4D97-AF65-F5344CB8AC3E}">
        <p14:creationId xmlns:p14="http://schemas.microsoft.com/office/powerpoint/2010/main" val="14348356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Say</a:t>
            </a:r>
            <a:r>
              <a:rPr lang="en-US" dirty="0" smtClean="0"/>
              <a:t> to</a:t>
            </a:r>
            <a:r>
              <a:rPr lang="en-US" baseline="0" dirty="0" smtClean="0"/>
              <a:t> remember that</a:t>
            </a:r>
            <a:r>
              <a:rPr lang="en-US" b="0" baseline="0" dirty="0" smtClean="0"/>
              <a:t>, </a:t>
            </a:r>
            <a:r>
              <a:rPr lang="en-US" sz="1200" b="0" baseline="0" dirty="0" smtClean="0">
                <a:solidFill>
                  <a:schemeClr val="accent4"/>
                </a:solidFill>
              </a:rPr>
              <a:t>i</a:t>
            </a:r>
            <a:r>
              <a:rPr lang="en-US" sz="1200" b="0" dirty="0" smtClean="0">
                <a:solidFill>
                  <a:schemeClr val="accent4"/>
                </a:solidFill>
              </a:rPr>
              <a:t>f the bottom number of one (or more) of the fractions divides evenly into the bottom number of another fraction, they should rename the fractions so they all have the larger bottom number. </a:t>
            </a:r>
          </a:p>
          <a:p>
            <a:endParaRPr lang="en-US" dirty="0" smtClean="0"/>
          </a:p>
        </p:txBody>
      </p:sp>
      <p:sp>
        <p:nvSpPr>
          <p:cNvPr id="4" name="Slide Number Placeholder 3"/>
          <p:cNvSpPr>
            <a:spLocks noGrp="1"/>
          </p:cNvSpPr>
          <p:nvPr>
            <p:ph type="sldNum" sz="quarter" idx="10"/>
          </p:nvPr>
        </p:nvSpPr>
        <p:spPr/>
        <p:txBody>
          <a:bodyPr/>
          <a:lstStyle/>
          <a:p>
            <a:fld id="{C9BDE66B-F860-49E1-A697-ED774E41D2F4}" type="slidenum">
              <a:rPr lang="en-US" smtClean="0"/>
              <a:t>33</a:t>
            </a:fld>
            <a:endParaRPr lang="en-US" dirty="0"/>
          </a:p>
        </p:txBody>
      </p:sp>
    </p:spTree>
    <p:extLst>
      <p:ext uri="{BB962C8B-B14F-4D97-AF65-F5344CB8AC3E}">
        <p14:creationId xmlns:p14="http://schemas.microsoft.com/office/powerpoint/2010/main" val="2498129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Ask </a:t>
            </a:r>
            <a:r>
              <a:rPr lang="en-US" b="0" dirty="0" smtClean="0"/>
              <a:t>students how they would</a:t>
            </a:r>
            <a:r>
              <a:rPr lang="en-US" b="0" baseline="0" dirty="0" smtClean="0"/>
              <a:t> solve this. </a:t>
            </a:r>
            <a:r>
              <a:rPr lang="en-US" b="1" baseline="0" dirty="0" smtClean="0"/>
              <a:t>CLICK</a:t>
            </a:r>
            <a:endParaRPr lang="en-US" b="1" dirty="0" smtClean="0"/>
          </a:p>
          <a:p>
            <a:endParaRPr lang="en-US" b="1" dirty="0" smtClean="0"/>
          </a:p>
          <a:p>
            <a:r>
              <a:rPr lang="en-US" b="1" dirty="0" smtClean="0"/>
              <a:t>Say</a:t>
            </a:r>
            <a:r>
              <a:rPr lang="en-US" dirty="0" smtClean="0"/>
              <a:t> that</a:t>
            </a:r>
            <a:r>
              <a:rPr lang="en-US" baseline="0" dirty="0" smtClean="0"/>
              <a:t> you are not changing the amount, you are only renaming 1/2 as 2/4 so </a:t>
            </a:r>
            <a:r>
              <a:rPr lang="en-US" dirty="0" smtClean="0"/>
              <a:t>you now have</a:t>
            </a:r>
            <a:r>
              <a:rPr lang="en-US" baseline="0" dirty="0" smtClean="0"/>
              <a:t> all of the same thing (fourths)</a:t>
            </a:r>
            <a:endParaRPr lang="en-US" b="1" u="none" baseline="0" dirty="0" smtClean="0"/>
          </a:p>
          <a:p>
            <a:endParaRPr lang="en-US" u="none" baseline="0" dirty="0" smtClean="0"/>
          </a:p>
          <a:p>
            <a:r>
              <a:rPr lang="en-US" b="1" u="none" baseline="0" dirty="0" smtClean="0"/>
              <a:t>Say </a:t>
            </a:r>
            <a:r>
              <a:rPr lang="en-US" b="0" u="none" baseline="0" dirty="0" smtClean="0"/>
              <a:t>that now you have all fourths so you can subtract them</a:t>
            </a:r>
            <a:r>
              <a:rPr lang="en-US" u="none" baseline="0" dirty="0" smtClean="0"/>
              <a:t>.</a:t>
            </a:r>
            <a:endParaRPr lang="en-US" b="1" u="none" baseline="0" dirty="0" smtClean="0"/>
          </a:p>
          <a:p>
            <a:endParaRPr lang="en-US" u="none" baseline="0" dirty="0" smtClean="0"/>
          </a:p>
          <a:p>
            <a:r>
              <a:rPr lang="en-US" b="1" dirty="0" smtClean="0"/>
              <a:t>Show </a:t>
            </a:r>
            <a:r>
              <a:rPr lang="en-US" u="none" baseline="0" dirty="0" smtClean="0"/>
              <a:t>that, when 1/2 is renamed 2/4, both the top and bottom number changed.</a:t>
            </a:r>
          </a:p>
          <a:p>
            <a:endParaRPr lang="en-US" u="none" baseline="0" dirty="0" smtClean="0"/>
          </a:p>
          <a:p>
            <a:r>
              <a:rPr lang="en-US" b="1" u="none" baseline="0" dirty="0" smtClean="0"/>
              <a:t>Say that </a:t>
            </a:r>
            <a:r>
              <a:rPr lang="en-US" u="none" baseline="0" dirty="0" smtClean="0"/>
              <a:t>whenever renaming a fraction in this way, both the top and bottom number have to change.</a:t>
            </a:r>
          </a:p>
          <a:p>
            <a:endParaRPr lang="en-US" u="none" baseline="0" dirty="0" smtClean="0"/>
          </a:p>
          <a:p>
            <a:r>
              <a:rPr lang="en-US" b="1" u="none" baseline="0" dirty="0" smtClean="0"/>
              <a:t>Point out </a:t>
            </a:r>
            <a:r>
              <a:rPr lang="en-US" u="none" baseline="0" dirty="0" smtClean="0"/>
              <a:t>that 1/2 and 2/4 are the same amount but because 2/4 has the same bottom number as 1/4, the fractions can be subtracted.</a:t>
            </a:r>
          </a:p>
        </p:txBody>
      </p:sp>
      <p:sp>
        <p:nvSpPr>
          <p:cNvPr id="4" name="Slide Number Placeholder 3"/>
          <p:cNvSpPr>
            <a:spLocks noGrp="1"/>
          </p:cNvSpPr>
          <p:nvPr>
            <p:ph type="sldNum" sz="quarter" idx="10"/>
          </p:nvPr>
        </p:nvSpPr>
        <p:spPr/>
        <p:txBody>
          <a:bodyPr/>
          <a:lstStyle/>
          <a:p>
            <a:fld id="{C9BDE66B-F860-49E1-A697-ED774E41D2F4}" type="slidenum">
              <a:rPr lang="en-US" smtClean="0"/>
              <a:t>34</a:t>
            </a:fld>
            <a:endParaRPr lang="en-US" dirty="0"/>
          </a:p>
        </p:txBody>
      </p:sp>
    </p:spTree>
    <p:extLst>
      <p:ext uri="{BB962C8B-B14F-4D97-AF65-F5344CB8AC3E}">
        <p14:creationId xmlns:p14="http://schemas.microsoft.com/office/powerpoint/2010/main" val="18286214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Have</a:t>
            </a:r>
            <a:r>
              <a:rPr lang="en-US" b="1" baseline="0" dirty="0" smtClean="0"/>
              <a:t> students </a:t>
            </a:r>
            <a:r>
              <a:rPr lang="en-US" baseline="0" dirty="0" smtClean="0"/>
              <a:t>use their fraction strips to find the answer, then write it on their handout.</a:t>
            </a:r>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35</a:t>
            </a:fld>
            <a:endParaRPr lang="en-US" dirty="0"/>
          </a:p>
        </p:txBody>
      </p:sp>
    </p:spTree>
    <p:extLst>
      <p:ext uri="{BB962C8B-B14F-4D97-AF65-F5344CB8AC3E}">
        <p14:creationId xmlns:p14="http://schemas.microsoft.com/office/powerpoint/2010/main" val="40277617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b="1" baseline="0" dirty="0" smtClean="0"/>
              <a:t> that </a:t>
            </a:r>
            <a:r>
              <a:rPr lang="en-US" b="0" baseline="0" dirty="0" smtClean="0"/>
              <a:t>to subtract 1/8 from 3/16 they need to have the same bottom number.  </a:t>
            </a:r>
            <a:endParaRPr lang="en-US" b="1" dirty="0" smtClean="0"/>
          </a:p>
          <a:p>
            <a:endParaRPr lang="en-US" b="1" dirty="0" smtClean="0"/>
          </a:p>
          <a:p>
            <a:r>
              <a:rPr lang="en-US" b="1" dirty="0" smtClean="0"/>
              <a:t>Show </a:t>
            </a:r>
            <a:r>
              <a:rPr lang="en-US" baseline="0" dirty="0" smtClean="0"/>
              <a:t>that 1/8 is the same amount as 2/16 and, now that both fractions have the same bottom number, </a:t>
            </a:r>
            <a:r>
              <a:rPr lang="en-US" b="1" baseline="0" dirty="0" smtClean="0"/>
              <a:t>CLICK</a:t>
            </a:r>
          </a:p>
          <a:p>
            <a:endParaRPr lang="en-US" baseline="0" dirty="0" smtClean="0"/>
          </a:p>
          <a:p>
            <a:r>
              <a:rPr lang="en-US" baseline="0" dirty="0" smtClean="0"/>
              <a:t>you can subtract the fractions.</a:t>
            </a:r>
          </a:p>
          <a:p>
            <a:endParaRPr lang="en-US" baseline="0" dirty="0" smtClean="0"/>
          </a:p>
          <a:p>
            <a:r>
              <a:rPr lang="en-US" b="1" u="none" baseline="0" dirty="0" smtClean="0"/>
              <a:t>Point out </a:t>
            </a:r>
            <a:r>
              <a:rPr lang="en-US" u="none" baseline="0" dirty="0" smtClean="0"/>
              <a:t>that, when 1/8 is renamed 2/16, both the top and bottom number changed.</a:t>
            </a:r>
          </a:p>
          <a:p>
            <a:endParaRPr lang="en-US"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none" baseline="0" dirty="0" smtClean="0"/>
              <a:t>Say that </a:t>
            </a:r>
            <a:r>
              <a:rPr lang="en-US" u="none" baseline="0" dirty="0" smtClean="0"/>
              <a:t>whenever renaming a fraction in this way, both the top and bottom number have to change.</a:t>
            </a:r>
          </a:p>
          <a:p>
            <a:endParaRPr lang="en-US" baseline="0" dirty="0" smtClean="0"/>
          </a:p>
        </p:txBody>
      </p:sp>
      <p:sp>
        <p:nvSpPr>
          <p:cNvPr id="4" name="Slide Number Placeholder 3"/>
          <p:cNvSpPr>
            <a:spLocks noGrp="1"/>
          </p:cNvSpPr>
          <p:nvPr>
            <p:ph type="sldNum" sz="quarter" idx="10"/>
          </p:nvPr>
        </p:nvSpPr>
        <p:spPr/>
        <p:txBody>
          <a:bodyPr/>
          <a:lstStyle/>
          <a:p>
            <a:fld id="{C9BDE66B-F860-49E1-A697-ED774E41D2F4}" type="slidenum">
              <a:rPr lang="en-US" smtClean="0"/>
              <a:t>36</a:t>
            </a:fld>
            <a:endParaRPr lang="en-US" dirty="0"/>
          </a:p>
        </p:txBody>
      </p:sp>
    </p:spTree>
    <p:extLst>
      <p:ext uri="{BB962C8B-B14F-4D97-AF65-F5344CB8AC3E}">
        <p14:creationId xmlns:p14="http://schemas.microsoft.com/office/powerpoint/2010/main" val="34658030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Have</a:t>
            </a:r>
            <a:r>
              <a:rPr lang="en-US" b="1" baseline="0" dirty="0" smtClean="0"/>
              <a:t> students </a:t>
            </a:r>
            <a:r>
              <a:rPr lang="en-US" baseline="0" dirty="0" smtClean="0"/>
              <a:t>use their fraction strips to find the answer, then write it on their handout.</a:t>
            </a:r>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37</a:t>
            </a:fld>
            <a:endParaRPr lang="en-US" dirty="0"/>
          </a:p>
        </p:txBody>
      </p:sp>
    </p:spTree>
    <p:extLst>
      <p:ext uri="{BB962C8B-B14F-4D97-AF65-F5344CB8AC3E}">
        <p14:creationId xmlns:p14="http://schemas.microsoft.com/office/powerpoint/2010/main" val="25066111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Show </a:t>
            </a:r>
            <a:r>
              <a:rPr lang="en-US" b="0" dirty="0" smtClean="0"/>
              <a:t>how the answer was determined</a:t>
            </a:r>
            <a:r>
              <a:rPr lang="en-US" b="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Have students correct their answers </a:t>
            </a:r>
            <a:r>
              <a:rPr lang="en-US" sz="1200" kern="1200" dirty="0" smtClean="0">
                <a:solidFill>
                  <a:schemeClr val="tx1"/>
                </a:solidFill>
                <a:effectLst/>
                <a:latin typeface="+mn-lt"/>
                <a:ea typeface="+mn-ea"/>
                <a:cs typeface="+mn-cs"/>
              </a:rPr>
              <a:t>(if necessary) on their handout.</a:t>
            </a:r>
          </a:p>
        </p:txBody>
      </p:sp>
      <p:sp>
        <p:nvSpPr>
          <p:cNvPr id="4" name="Slide Number Placeholder 3"/>
          <p:cNvSpPr>
            <a:spLocks noGrp="1"/>
          </p:cNvSpPr>
          <p:nvPr>
            <p:ph type="sldNum" sz="quarter" idx="10"/>
          </p:nvPr>
        </p:nvSpPr>
        <p:spPr/>
        <p:txBody>
          <a:bodyPr/>
          <a:lstStyle/>
          <a:p>
            <a:fld id="{C9BDE66B-F860-49E1-A697-ED774E41D2F4}" type="slidenum">
              <a:rPr lang="en-US" smtClean="0"/>
              <a:t>38</a:t>
            </a:fld>
            <a:endParaRPr lang="en-US" dirty="0"/>
          </a:p>
        </p:txBody>
      </p:sp>
    </p:spTree>
    <p:extLst>
      <p:ext uri="{BB962C8B-B14F-4D97-AF65-F5344CB8AC3E}">
        <p14:creationId xmlns:p14="http://schemas.microsoft.com/office/powerpoint/2010/main" val="30766713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Have</a:t>
            </a:r>
            <a:r>
              <a:rPr lang="en-US" b="1" baseline="0" dirty="0" smtClean="0"/>
              <a:t> students </a:t>
            </a:r>
            <a:r>
              <a:rPr lang="en-US" baseline="0" dirty="0" smtClean="0"/>
              <a:t>use their fraction strips to find the answer, then write it on their handout.</a:t>
            </a:r>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39</a:t>
            </a:fld>
            <a:endParaRPr lang="en-US" dirty="0"/>
          </a:p>
        </p:txBody>
      </p:sp>
    </p:spTree>
    <p:extLst>
      <p:ext uri="{BB962C8B-B14F-4D97-AF65-F5344CB8AC3E}">
        <p14:creationId xmlns:p14="http://schemas.microsoft.com/office/powerpoint/2010/main" val="1348367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Have</a:t>
            </a:r>
            <a:r>
              <a:rPr lang="en-US" b="1" baseline="0" dirty="0" smtClean="0"/>
              <a:t> students </a:t>
            </a:r>
            <a:r>
              <a:rPr lang="en-US" baseline="0" dirty="0" smtClean="0"/>
              <a:t>use their fraction strips and the number line in their handout (the image of the slide) to subtract these fractions, simplify their answer if necessary, and write their answer on their handout.</a:t>
            </a:r>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4</a:t>
            </a:fld>
            <a:endParaRPr lang="en-US" dirty="0"/>
          </a:p>
        </p:txBody>
      </p:sp>
    </p:spTree>
    <p:extLst>
      <p:ext uri="{BB962C8B-B14F-4D97-AF65-F5344CB8AC3E}">
        <p14:creationId xmlns:p14="http://schemas.microsoft.com/office/powerpoint/2010/main" val="8478784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Show </a:t>
            </a:r>
            <a:r>
              <a:rPr lang="en-US" b="0" dirty="0" smtClean="0"/>
              <a:t>how the answer was determined</a:t>
            </a:r>
            <a:r>
              <a:rPr lang="en-US" b="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Have students correct their answers </a:t>
            </a:r>
            <a:r>
              <a:rPr lang="en-US" sz="1200" kern="1200" dirty="0" smtClean="0">
                <a:solidFill>
                  <a:schemeClr val="tx1"/>
                </a:solidFill>
                <a:effectLst/>
                <a:latin typeface="+mn-lt"/>
                <a:ea typeface="+mn-ea"/>
                <a:cs typeface="+mn-cs"/>
              </a:rPr>
              <a:t>(if necessary) on their handout.</a:t>
            </a:r>
          </a:p>
        </p:txBody>
      </p:sp>
      <p:sp>
        <p:nvSpPr>
          <p:cNvPr id="4" name="Slide Number Placeholder 3"/>
          <p:cNvSpPr>
            <a:spLocks noGrp="1"/>
          </p:cNvSpPr>
          <p:nvPr>
            <p:ph type="sldNum" sz="quarter" idx="10"/>
          </p:nvPr>
        </p:nvSpPr>
        <p:spPr/>
        <p:txBody>
          <a:bodyPr/>
          <a:lstStyle/>
          <a:p>
            <a:fld id="{C9BDE66B-F860-49E1-A697-ED774E41D2F4}" type="slidenum">
              <a:rPr lang="en-US" smtClean="0"/>
              <a:t>40</a:t>
            </a:fld>
            <a:endParaRPr lang="en-US" dirty="0"/>
          </a:p>
        </p:txBody>
      </p:sp>
    </p:spTree>
    <p:extLst>
      <p:ext uri="{BB962C8B-B14F-4D97-AF65-F5344CB8AC3E}">
        <p14:creationId xmlns:p14="http://schemas.microsoft.com/office/powerpoint/2010/main" val="16645590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Have</a:t>
            </a:r>
            <a:r>
              <a:rPr lang="en-US" b="1" baseline="0" dirty="0" smtClean="0"/>
              <a:t> students </a:t>
            </a:r>
            <a:r>
              <a:rPr lang="en-US" baseline="0" dirty="0" smtClean="0"/>
              <a:t>find the answer, then write it on their handout.</a:t>
            </a:r>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41</a:t>
            </a:fld>
            <a:endParaRPr lang="en-US" dirty="0"/>
          </a:p>
        </p:txBody>
      </p:sp>
    </p:spTree>
    <p:extLst>
      <p:ext uri="{BB962C8B-B14F-4D97-AF65-F5344CB8AC3E}">
        <p14:creationId xmlns:p14="http://schemas.microsoft.com/office/powerpoint/2010/main" val="33496575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Show </a:t>
            </a:r>
            <a:r>
              <a:rPr lang="en-US" b="0" dirty="0" smtClean="0"/>
              <a:t>how the answer was determined</a:t>
            </a:r>
            <a:r>
              <a:rPr lang="en-US" b="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Have students correct their answers </a:t>
            </a:r>
            <a:r>
              <a:rPr lang="en-US" sz="1200" kern="1200" dirty="0" smtClean="0">
                <a:solidFill>
                  <a:schemeClr val="tx1"/>
                </a:solidFill>
                <a:effectLst/>
                <a:latin typeface="+mn-lt"/>
                <a:ea typeface="+mn-ea"/>
                <a:cs typeface="+mn-cs"/>
              </a:rPr>
              <a:t>(if necessary) on their handout.</a:t>
            </a:r>
          </a:p>
        </p:txBody>
      </p:sp>
      <p:sp>
        <p:nvSpPr>
          <p:cNvPr id="4" name="Slide Number Placeholder 3"/>
          <p:cNvSpPr>
            <a:spLocks noGrp="1"/>
          </p:cNvSpPr>
          <p:nvPr>
            <p:ph type="sldNum" sz="quarter" idx="10"/>
          </p:nvPr>
        </p:nvSpPr>
        <p:spPr/>
        <p:txBody>
          <a:bodyPr/>
          <a:lstStyle/>
          <a:p>
            <a:fld id="{C9BDE66B-F860-49E1-A697-ED774E41D2F4}" type="slidenum">
              <a:rPr lang="en-US" smtClean="0"/>
              <a:t>42</a:t>
            </a:fld>
            <a:endParaRPr lang="en-US" dirty="0"/>
          </a:p>
        </p:txBody>
      </p:sp>
    </p:spTree>
    <p:extLst>
      <p:ext uri="{BB962C8B-B14F-4D97-AF65-F5344CB8AC3E}">
        <p14:creationId xmlns:p14="http://schemas.microsoft.com/office/powerpoint/2010/main" val="36201365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Have</a:t>
            </a:r>
            <a:r>
              <a:rPr lang="en-US" b="1" baseline="0" dirty="0" smtClean="0"/>
              <a:t> students </a:t>
            </a:r>
            <a:r>
              <a:rPr lang="en-US" baseline="0" dirty="0" smtClean="0"/>
              <a:t>find the answer, then write it on their handout.</a:t>
            </a:r>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43</a:t>
            </a:fld>
            <a:endParaRPr lang="en-US" dirty="0"/>
          </a:p>
        </p:txBody>
      </p:sp>
    </p:spTree>
    <p:extLst>
      <p:ext uri="{BB962C8B-B14F-4D97-AF65-F5344CB8AC3E}">
        <p14:creationId xmlns:p14="http://schemas.microsoft.com/office/powerpoint/2010/main" val="5996971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Show </a:t>
            </a:r>
            <a:r>
              <a:rPr lang="en-US" b="0" dirty="0" smtClean="0"/>
              <a:t>how the answer was determined</a:t>
            </a:r>
            <a:r>
              <a:rPr lang="en-US" b="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Have students correct their answers </a:t>
            </a:r>
            <a:r>
              <a:rPr lang="en-US" sz="1200" kern="1200" dirty="0" smtClean="0">
                <a:solidFill>
                  <a:schemeClr val="tx1"/>
                </a:solidFill>
                <a:effectLst/>
                <a:latin typeface="+mn-lt"/>
                <a:ea typeface="+mn-ea"/>
                <a:cs typeface="+mn-cs"/>
              </a:rPr>
              <a:t>(if necessary) on their handout.</a:t>
            </a:r>
          </a:p>
        </p:txBody>
      </p:sp>
      <p:sp>
        <p:nvSpPr>
          <p:cNvPr id="4" name="Slide Number Placeholder 3"/>
          <p:cNvSpPr>
            <a:spLocks noGrp="1"/>
          </p:cNvSpPr>
          <p:nvPr>
            <p:ph type="sldNum" sz="quarter" idx="10"/>
          </p:nvPr>
        </p:nvSpPr>
        <p:spPr/>
        <p:txBody>
          <a:bodyPr/>
          <a:lstStyle/>
          <a:p>
            <a:fld id="{C9BDE66B-F860-49E1-A697-ED774E41D2F4}" type="slidenum">
              <a:rPr lang="en-US" smtClean="0"/>
              <a:t>44</a:t>
            </a:fld>
            <a:endParaRPr lang="en-US" dirty="0"/>
          </a:p>
        </p:txBody>
      </p:sp>
    </p:spTree>
    <p:extLst>
      <p:ext uri="{BB962C8B-B14F-4D97-AF65-F5344CB8AC3E}">
        <p14:creationId xmlns:p14="http://schemas.microsoft.com/office/powerpoint/2010/main" val="40373959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Have</a:t>
            </a:r>
            <a:r>
              <a:rPr lang="en-US" b="1" baseline="0" dirty="0" smtClean="0"/>
              <a:t> students </a:t>
            </a:r>
            <a:r>
              <a:rPr lang="en-US" baseline="0" dirty="0" smtClean="0"/>
              <a:t>find the answer, then write it on their handout.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BDE66B-F860-49E1-A697-ED774E41D2F4}" type="slidenum">
              <a:rPr lang="en-US" smtClean="0"/>
              <a:t>45</a:t>
            </a:fld>
            <a:endParaRPr lang="en-US" dirty="0"/>
          </a:p>
        </p:txBody>
      </p:sp>
    </p:spTree>
    <p:extLst>
      <p:ext uri="{BB962C8B-B14F-4D97-AF65-F5344CB8AC3E}">
        <p14:creationId xmlns:p14="http://schemas.microsoft.com/office/powerpoint/2010/main" val="13061012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Show </a:t>
            </a:r>
            <a:r>
              <a:rPr lang="en-US" b="0" dirty="0" smtClean="0"/>
              <a:t>how the answer was determined</a:t>
            </a:r>
            <a:r>
              <a:rPr lang="en-US" b="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Have students correct their answers </a:t>
            </a:r>
            <a:r>
              <a:rPr lang="en-US" sz="1200" kern="1200" dirty="0" smtClean="0">
                <a:solidFill>
                  <a:schemeClr val="tx1"/>
                </a:solidFill>
                <a:effectLst/>
                <a:latin typeface="+mn-lt"/>
                <a:ea typeface="+mn-ea"/>
                <a:cs typeface="+mn-cs"/>
              </a:rPr>
              <a:t>(if necessary) on their handout.</a:t>
            </a:r>
          </a:p>
        </p:txBody>
      </p:sp>
      <p:sp>
        <p:nvSpPr>
          <p:cNvPr id="4" name="Slide Number Placeholder 3"/>
          <p:cNvSpPr>
            <a:spLocks noGrp="1"/>
          </p:cNvSpPr>
          <p:nvPr>
            <p:ph type="sldNum" sz="quarter" idx="10"/>
          </p:nvPr>
        </p:nvSpPr>
        <p:spPr/>
        <p:txBody>
          <a:bodyPr/>
          <a:lstStyle/>
          <a:p>
            <a:fld id="{C9BDE66B-F860-49E1-A697-ED774E41D2F4}" type="slidenum">
              <a:rPr lang="en-US" smtClean="0"/>
              <a:t>46</a:t>
            </a:fld>
            <a:endParaRPr lang="en-US" dirty="0"/>
          </a:p>
        </p:txBody>
      </p:sp>
    </p:spTree>
    <p:extLst>
      <p:ext uri="{BB962C8B-B14F-4D97-AF65-F5344CB8AC3E}">
        <p14:creationId xmlns:p14="http://schemas.microsoft.com/office/powerpoint/2010/main" val="20732918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Have</a:t>
            </a:r>
            <a:r>
              <a:rPr lang="en-US" b="1" baseline="0" dirty="0" smtClean="0"/>
              <a:t> students </a:t>
            </a:r>
            <a:r>
              <a:rPr lang="en-US" baseline="0" dirty="0" smtClean="0"/>
              <a:t>find the answer, then write it on their handout.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BDE66B-F860-49E1-A697-ED774E41D2F4}" type="slidenum">
              <a:rPr lang="en-US" smtClean="0"/>
              <a:t>47</a:t>
            </a:fld>
            <a:endParaRPr lang="en-US" dirty="0"/>
          </a:p>
        </p:txBody>
      </p:sp>
    </p:spTree>
    <p:extLst>
      <p:ext uri="{BB962C8B-B14F-4D97-AF65-F5344CB8AC3E}">
        <p14:creationId xmlns:p14="http://schemas.microsoft.com/office/powerpoint/2010/main" val="3709389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Show </a:t>
            </a:r>
            <a:r>
              <a:rPr lang="en-US" b="0" dirty="0" smtClean="0"/>
              <a:t>how the answer was determined</a:t>
            </a:r>
            <a:r>
              <a:rPr lang="en-US" b="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Have students correct their answers </a:t>
            </a:r>
            <a:r>
              <a:rPr lang="en-US" sz="1200" kern="1200" dirty="0" smtClean="0">
                <a:solidFill>
                  <a:schemeClr val="tx1"/>
                </a:solidFill>
                <a:effectLst/>
                <a:latin typeface="+mn-lt"/>
                <a:ea typeface="+mn-ea"/>
                <a:cs typeface="+mn-cs"/>
              </a:rPr>
              <a:t>(if necessary) on their handout.</a:t>
            </a:r>
          </a:p>
        </p:txBody>
      </p:sp>
      <p:sp>
        <p:nvSpPr>
          <p:cNvPr id="4" name="Slide Number Placeholder 3"/>
          <p:cNvSpPr>
            <a:spLocks noGrp="1"/>
          </p:cNvSpPr>
          <p:nvPr>
            <p:ph type="sldNum" sz="quarter" idx="10"/>
          </p:nvPr>
        </p:nvSpPr>
        <p:spPr/>
        <p:txBody>
          <a:bodyPr/>
          <a:lstStyle/>
          <a:p>
            <a:fld id="{C9BDE66B-F860-49E1-A697-ED774E41D2F4}" type="slidenum">
              <a:rPr lang="en-US" smtClean="0"/>
              <a:t>48</a:t>
            </a:fld>
            <a:endParaRPr lang="en-US" dirty="0"/>
          </a:p>
        </p:txBody>
      </p:sp>
    </p:spTree>
    <p:extLst>
      <p:ext uri="{BB962C8B-B14F-4D97-AF65-F5344CB8AC3E}">
        <p14:creationId xmlns:p14="http://schemas.microsoft.com/office/powerpoint/2010/main" val="9426376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Have</a:t>
            </a:r>
            <a:r>
              <a:rPr lang="en-US" b="1" baseline="0" dirty="0" smtClean="0"/>
              <a:t> students </a:t>
            </a:r>
            <a:r>
              <a:rPr lang="en-US" baseline="0" dirty="0" smtClean="0"/>
              <a:t>find the answer, then write it on their handout.</a:t>
            </a:r>
            <a:endParaRPr lang="en-US" dirty="0" smtClean="0"/>
          </a:p>
        </p:txBody>
      </p:sp>
      <p:sp>
        <p:nvSpPr>
          <p:cNvPr id="4" name="Slide Number Placeholder 3"/>
          <p:cNvSpPr>
            <a:spLocks noGrp="1"/>
          </p:cNvSpPr>
          <p:nvPr>
            <p:ph type="sldNum" sz="quarter" idx="10"/>
          </p:nvPr>
        </p:nvSpPr>
        <p:spPr/>
        <p:txBody>
          <a:bodyPr/>
          <a:lstStyle/>
          <a:p>
            <a:fld id="{C9BDE66B-F860-49E1-A697-ED774E41D2F4}" type="slidenum">
              <a:rPr lang="en-US" smtClean="0"/>
              <a:t>49</a:t>
            </a:fld>
            <a:endParaRPr lang="en-US" dirty="0"/>
          </a:p>
        </p:txBody>
      </p:sp>
    </p:spTree>
    <p:extLst>
      <p:ext uri="{BB962C8B-B14F-4D97-AF65-F5344CB8AC3E}">
        <p14:creationId xmlns:p14="http://schemas.microsoft.com/office/powerpoint/2010/main" val="1738156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Point out </a:t>
            </a:r>
            <a:r>
              <a:rPr lang="en-US" dirty="0" smtClean="0"/>
              <a:t>the 9/16, 5/16, and 4/16,</a:t>
            </a:r>
            <a:r>
              <a:rPr lang="en-US" baseline="0" dirty="0" smtClean="0"/>
              <a:t> and how 4/16 is the same as 1/4.</a:t>
            </a:r>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5</a:t>
            </a:fld>
            <a:endParaRPr lang="en-US" dirty="0"/>
          </a:p>
        </p:txBody>
      </p:sp>
    </p:spTree>
    <p:extLst>
      <p:ext uri="{BB962C8B-B14F-4D97-AF65-F5344CB8AC3E}">
        <p14:creationId xmlns:p14="http://schemas.microsoft.com/office/powerpoint/2010/main" val="4337114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Show </a:t>
            </a:r>
            <a:r>
              <a:rPr lang="en-US" b="0" dirty="0" smtClean="0"/>
              <a:t>how the answer was determined</a:t>
            </a:r>
            <a:r>
              <a:rPr lang="en-US" b="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Have students correct their answers </a:t>
            </a:r>
            <a:r>
              <a:rPr lang="en-US" sz="1200" kern="1200" dirty="0" smtClean="0">
                <a:solidFill>
                  <a:schemeClr val="tx1"/>
                </a:solidFill>
                <a:effectLst/>
                <a:latin typeface="+mn-lt"/>
                <a:ea typeface="+mn-ea"/>
                <a:cs typeface="+mn-cs"/>
              </a:rPr>
              <a:t>(if necessary) on their handout.</a:t>
            </a:r>
          </a:p>
        </p:txBody>
      </p:sp>
      <p:sp>
        <p:nvSpPr>
          <p:cNvPr id="4" name="Slide Number Placeholder 3"/>
          <p:cNvSpPr>
            <a:spLocks noGrp="1"/>
          </p:cNvSpPr>
          <p:nvPr>
            <p:ph type="sldNum" sz="quarter" idx="10"/>
          </p:nvPr>
        </p:nvSpPr>
        <p:spPr/>
        <p:txBody>
          <a:bodyPr/>
          <a:lstStyle/>
          <a:p>
            <a:fld id="{C9BDE66B-F860-49E1-A697-ED774E41D2F4}" type="slidenum">
              <a:rPr lang="en-US" smtClean="0"/>
              <a:t>50</a:t>
            </a:fld>
            <a:endParaRPr lang="en-US" dirty="0"/>
          </a:p>
        </p:txBody>
      </p:sp>
    </p:spTree>
    <p:extLst>
      <p:ext uri="{BB962C8B-B14F-4D97-AF65-F5344CB8AC3E}">
        <p14:creationId xmlns:p14="http://schemas.microsoft.com/office/powerpoint/2010/main" val="28567422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51</a:t>
            </a:fld>
            <a:endParaRPr lang="en-US" dirty="0"/>
          </a:p>
        </p:txBody>
      </p:sp>
    </p:spTree>
    <p:extLst>
      <p:ext uri="{BB962C8B-B14F-4D97-AF65-F5344CB8AC3E}">
        <p14:creationId xmlns:p14="http://schemas.microsoft.com/office/powerpoint/2010/main" val="29979647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52</a:t>
            </a:fld>
            <a:endParaRPr lang="en-US" dirty="0"/>
          </a:p>
        </p:txBody>
      </p:sp>
    </p:spTree>
    <p:extLst>
      <p:ext uri="{BB962C8B-B14F-4D97-AF65-F5344CB8AC3E}">
        <p14:creationId xmlns:p14="http://schemas.microsoft.com/office/powerpoint/2010/main" val="3550284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Point out</a:t>
            </a:r>
            <a:r>
              <a:rPr lang="en-US" b="0" dirty="0" smtClean="0"/>
              <a:t>,</a:t>
            </a:r>
            <a:r>
              <a:rPr lang="en-US" b="0" baseline="0" dirty="0" smtClean="0"/>
              <a:t> using the number line, </a:t>
            </a:r>
            <a:r>
              <a:rPr lang="en-US" dirty="0" smtClean="0"/>
              <a:t>how 9/16</a:t>
            </a:r>
            <a:r>
              <a:rPr lang="en-US" baseline="0" dirty="0" smtClean="0"/>
              <a:t> - </a:t>
            </a:r>
            <a:r>
              <a:rPr lang="en-US" dirty="0" smtClean="0"/>
              <a:t>5/16,</a:t>
            </a:r>
            <a:r>
              <a:rPr lang="en-US" baseline="0" dirty="0" smtClean="0"/>
              <a:t> = </a:t>
            </a:r>
            <a:r>
              <a:rPr lang="en-US" dirty="0" smtClean="0"/>
              <a:t>4/16,</a:t>
            </a:r>
            <a:r>
              <a:rPr lang="en-US" baseline="0" dirty="0" smtClean="0"/>
              <a:t> and how 4/16 is the same as 1/4.</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Have students correct their answers </a:t>
            </a:r>
            <a:r>
              <a:rPr lang="en-US" sz="1200" kern="1200" dirty="0" smtClean="0">
                <a:solidFill>
                  <a:schemeClr val="tx1"/>
                </a:solidFill>
                <a:effectLst/>
                <a:latin typeface="+mn-lt"/>
                <a:ea typeface="+mn-ea"/>
                <a:cs typeface="+mn-cs"/>
              </a:rPr>
              <a:t>(if necessary) on their handout.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6</a:t>
            </a:fld>
            <a:endParaRPr lang="en-US" dirty="0"/>
          </a:p>
        </p:txBody>
      </p:sp>
    </p:spTree>
    <p:extLst>
      <p:ext uri="{BB962C8B-B14F-4D97-AF65-F5344CB8AC3E}">
        <p14:creationId xmlns:p14="http://schemas.microsoft.com/office/powerpoint/2010/main" val="353733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Ask </a:t>
            </a:r>
            <a:r>
              <a:rPr lang="en-US" b="1" baseline="0" dirty="0" smtClean="0"/>
              <a:t>students </a:t>
            </a:r>
            <a:r>
              <a:rPr lang="en-US" b="0" baseline="0" dirty="0" smtClean="0"/>
              <a:t>how they would solve this.</a:t>
            </a:r>
            <a:endParaRPr lang="en-US" b="0" dirty="0"/>
          </a:p>
        </p:txBody>
      </p:sp>
      <p:sp>
        <p:nvSpPr>
          <p:cNvPr id="4" name="Slide Number Placeholder 3"/>
          <p:cNvSpPr>
            <a:spLocks noGrp="1"/>
          </p:cNvSpPr>
          <p:nvPr>
            <p:ph type="sldNum" sz="quarter" idx="10"/>
          </p:nvPr>
        </p:nvSpPr>
        <p:spPr/>
        <p:txBody>
          <a:bodyPr/>
          <a:lstStyle/>
          <a:p>
            <a:fld id="{C9BDE66B-F860-49E1-A697-ED774E41D2F4}" type="slidenum">
              <a:rPr lang="en-US" smtClean="0"/>
              <a:t>7</a:t>
            </a:fld>
            <a:endParaRPr lang="en-US" dirty="0"/>
          </a:p>
        </p:txBody>
      </p:sp>
    </p:spTree>
    <p:extLst>
      <p:ext uri="{BB962C8B-B14F-4D97-AF65-F5344CB8AC3E}">
        <p14:creationId xmlns:p14="http://schemas.microsoft.com/office/powerpoint/2010/main" val="3765114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dirty="0" smtClean="0"/>
              <a:t> that,</a:t>
            </a:r>
            <a:r>
              <a:rPr lang="en-US" baseline="0" dirty="0" smtClean="0"/>
              <a:t> w</a:t>
            </a:r>
            <a:r>
              <a:rPr lang="en-US" sz="1200" b="0" dirty="0" smtClean="0">
                <a:solidFill>
                  <a:schemeClr val="accent1"/>
                </a:solidFill>
              </a:rPr>
              <a:t>hen subtracting a fraction from a whole number, they should</a:t>
            </a:r>
            <a:r>
              <a:rPr lang="en-US" sz="1200" b="0" baseline="0" dirty="0" smtClean="0">
                <a:solidFill>
                  <a:schemeClr val="accent1"/>
                </a:solidFill>
              </a:rPr>
              <a:t> </a:t>
            </a:r>
            <a:r>
              <a:rPr lang="en-US" sz="1200" b="0" dirty="0" smtClean="0">
                <a:solidFill>
                  <a:schemeClr val="accent1"/>
                </a:solidFill>
              </a:rPr>
              <a:t>borrow a 1 from the whole number then rename it as a fraction.</a:t>
            </a:r>
          </a:p>
          <a:p>
            <a:endParaRPr lang="en-US" b="0" dirty="0"/>
          </a:p>
        </p:txBody>
      </p:sp>
      <p:sp>
        <p:nvSpPr>
          <p:cNvPr id="4" name="Slide Number Placeholder 3"/>
          <p:cNvSpPr>
            <a:spLocks noGrp="1"/>
          </p:cNvSpPr>
          <p:nvPr>
            <p:ph type="sldNum" sz="quarter" idx="10"/>
          </p:nvPr>
        </p:nvSpPr>
        <p:spPr/>
        <p:txBody>
          <a:bodyPr/>
          <a:lstStyle/>
          <a:p>
            <a:fld id="{C9BDE66B-F860-49E1-A697-ED774E41D2F4}" type="slidenum">
              <a:rPr lang="en-US" smtClean="0"/>
              <a:t>8</a:t>
            </a:fld>
            <a:endParaRPr lang="en-US" dirty="0"/>
          </a:p>
        </p:txBody>
      </p:sp>
    </p:spTree>
    <p:extLst>
      <p:ext uri="{BB962C8B-B14F-4D97-AF65-F5344CB8AC3E}">
        <p14:creationId xmlns:p14="http://schemas.microsoft.com/office/powerpoint/2010/main" val="79882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Point out </a:t>
            </a:r>
            <a:r>
              <a:rPr lang="en-US" b="0" dirty="0" smtClean="0"/>
              <a:t>the three</a:t>
            </a:r>
            <a:r>
              <a:rPr lang="en-US" b="0" baseline="0" dirty="0" smtClean="0"/>
              <a:t> wholes. </a:t>
            </a:r>
            <a:endParaRPr lang="en-US" b="0" dirty="0"/>
          </a:p>
        </p:txBody>
      </p:sp>
      <p:sp>
        <p:nvSpPr>
          <p:cNvPr id="4" name="Slide Number Placeholder 3"/>
          <p:cNvSpPr>
            <a:spLocks noGrp="1"/>
          </p:cNvSpPr>
          <p:nvPr>
            <p:ph type="sldNum" sz="quarter" idx="10"/>
          </p:nvPr>
        </p:nvSpPr>
        <p:spPr/>
        <p:txBody>
          <a:bodyPr/>
          <a:lstStyle/>
          <a:p>
            <a:fld id="{C9BDE66B-F860-49E1-A697-ED774E41D2F4}" type="slidenum">
              <a:rPr lang="en-US" smtClean="0"/>
              <a:t>9</a:t>
            </a:fld>
            <a:endParaRPr lang="en-US" dirty="0"/>
          </a:p>
        </p:txBody>
      </p:sp>
    </p:spTree>
    <p:extLst>
      <p:ext uri="{BB962C8B-B14F-4D97-AF65-F5344CB8AC3E}">
        <p14:creationId xmlns:p14="http://schemas.microsoft.com/office/powerpoint/2010/main" val="3937795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A5495-EF5B-42EF-9180-A4A68B9B0FB9}" type="slidenum">
              <a:rPr lang="en-US" smtClean="0"/>
              <a:t>‹#›</a:t>
            </a:fld>
            <a:endParaRPr lang="en-US" dirty="0"/>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1014730" y="6356351"/>
            <a:ext cx="1842770" cy="274320"/>
          </a:xfrm>
          <a:prstGeom prst="rect">
            <a:avLst/>
          </a:prstGeom>
        </p:spPr>
      </p:pic>
    </p:spTree>
    <p:extLst>
      <p:ext uri="{BB962C8B-B14F-4D97-AF65-F5344CB8AC3E}">
        <p14:creationId xmlns:p14="http://schemas.microsoft.com/office/powerpoint/2010/main" val="3277586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807EB4-7BDA-4EC6-A5B3-D15F5EF0204D}" type="datetime1">
              <a:rPr lang="en-US" smtClean="0"/>
              <a:t>11/25/2015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A5495-EF5B-42EF-9180-A4A68B9B0FB9}" type="slidenum">
              <a:rPr lang="en-US" smtClean="0"/>
              <a:t>‹#›</a:t>
            </a:fld>
            <a:endParaRPr lang="en-US" dirty="0"/>
          </a:p>
        </p:txBody>
      </p:sp>
    </p:spTree>
    <p:extLst>
      <p:ext uri="{BB962C8B-B14F-4D97-AF65-F5344CB8AC3E}">
        <p14:creationId xmlns:p14="http://schemas.microsoft.com/office/powerpoint/2010/main" val="4043918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F510A0-B2C1-4564-9CB2-9A57D56CE194}" type="datetime1">
              <a:rPr lang="en-US" smtClean="0"/>
              <a:t>11/25/2015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A5495-EF5B-42EF-9180-A4A68B9B0FB9}" type="slidenum">
              <a:rPr lang="en-US" smtClean="0"/>
              <a:t>‹#›</a:t>
            </a:fld>
            <a:endParaRPr lang="en-US" dirty="0"/>
          </a:p>
        </p:txBody>
      </p:sp>
    </p:spTree>
    <p:extLst>
      <p:ext uri="{BB962C8B-B14F-4D97-AF65-F5344CB8AC3E}">
        <p14:creationId xmlns:p14="http://schemas.microsoft.com/office/powerpoint/2010/main" val="4070687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D23549-1818-4A6E-989F-F591EEB0A424}" type="datetime1">
              <a:rPr lang="en-US" smtClean="0"/>
              <a:t>11/25/2015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A5495-EF5B-42EF-9180-A4A68B9B0FB9}" type="slidenum">
              <a:rPr lang="en-US" smtClean="0"/>
              <a:t>‹#›</a:t>
            </a:fld>
            <a:endParaRPr lang="en-US" dirty="0"/>
          </a:p>
        </p:txBody>
      </p:sp>
    </p:spTree>
    <p:extLst>
      <p:ext uri="{BB962C8B-B14F-4D97-AF65-F5344CB8AC3E}">
        <p14:creationId xmlns:p14="http://schemas.microsoft.com/office/powerpoint/2010/main" val="2372879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961419-8062-4CBC-B6DB-2FCBABE92A9E}" type="datetime1">
              <a:rPr lang="en-US" smtClean="0"/>
              <a:t>11/25/2015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A5495-EF5B-42EF-9180-A4A68B9B0FB9}" type="slidenum">
              <a:rPr lang="en-US" smtClean="0"/>
              <a:t>‹#›</a:t>
            </a:fld>
            <a:endParaRPr lang="en-US" dirty="0"/>
          </a:p>
        </p:txBody>
      </p:sp>
    </p:spTree>
    <p:extLst>
      <p:ext uri="{BB962C8B-B14F-4D97-AF65-F5344CB8AC3E}">
        <p14:creationId xmlns:p14="http://schemas.microsoft.com/office/powerpoint/2010/main" val="128706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862E16-678C-48C5-9E0F-938E3FDBF936}" type="datetime1">
              <a:rPr lang="en-US" smtClean="0"/>
              <a:t>11/25/2015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7A5495-EF5B-42EF-9180-A4A68B9B0FB9}" type="slidenum">
              <a:rPr lang="en-US" smtClean="0"/>
              <a:t>‹#›</a:t>
            </a:fld>
            <a:endParaRPr lang="en-US" dirty="0"/>
          </a:p>
        </p:txBody>
      </p:sp>
    </p:spTree>
    <p:extLst>
      <p:ext uri="{BB962C8B-B14F-4D97-AF65-F5344CB8AC3E}">
        <p14:creationId xmlns:p14="http://schemas.microsoft.com/office/powerpoint/2010/main" val="322146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02F585-3E62-419F-B3EC-1FD016A49C86}" type="datetime1">
              <a:rPr lang="en-US" smtClean="0"/>
              <a:t>11/25/2015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7A5495-EF5B-42EF-9180-A4A68B9B0FB9}" type="slidenum">
              <a:rPr lang="en-US" smtClean="0"/>
              <a:t>‹#›</a:t>
            </a:fld>
            <a:endParaRPr lang="en-US" dirty="0"/>
          </a:p>
        </p:txBody>
      </p:sp>
    </p:spTree>
    <p:extLst>
      <p:ext uri="{BB962C8B-B14F-4D97-AF65-F5344CB8AC3E}">
        <p14:creationId xmlns:p14="http://schemas.microsoft.com/office/powerpoint/2010/main" val="215936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010C29-249F-4D1D-B5E0-A0C21421DE55}" type="datetime1">
              <a:rPr lang="en-US" smtClean="0"/>
              <a:t>11/25/2015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7A5495-EF5B-42EF-9180-A4A68B9B0FB9}" type="slidenum">
              <a:rPr lang="en-US" smtClean="0"/>
              <a:t>‹#›</a:t>
            </a:fld>
            <a:endParaRPr lang="en-US" dirty="0"/>
          </a:p>
        </p:txBody>
      </p:sp>
    </p:spTree>
    <p:extLst>
      <p:ext uri="{BB962C8B-B14F-4D97-AF65-F5344CB8AC3E}">
        <p14:creationId xmlns:p14="http://schemas.microsoft.com/office/powerpoint/2010/main" val="681157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38449F-4DB0-4DB0-9D8F-E6FF87BECE52}" type="datetime1">
              <a:rPr lang="en-US" smtClean="0"/>
              <a:t>11/25/2015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77A5495-EF5B-42EF-9180-A4A68B9B0FB9}" type="slidenum">
              <a:rPr lang="en-US" smtClean="0"/>
              <a:t>‹#›</a:t>
            </a:fld>
            <a:endParaRPr lang="en-US" dirty="0"/>
          </a:p>
        </p:txBody>
      </p:sp>
    </p:spTree>
    <p:extLst>
      <p:ext uri="{BB962C8B-B14F-4D97-AF65-F5344CB8AC3E}">
        <p14:creationId xmlns:p14="http://schemas.microsoft.com/office/powerpoint/2010/main" val="782845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2DFC87-61A0-4C55-B617-8FC35ACE79BE}" type="datetime1">
              <a:rPr lang="en-US" smtClean="0"/>
              <a:t>11/25/2015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7A5495-EF5B-42EF-9180-A4A68B9B0FB9}" type="slidenum">
              <a:rPr lang="en-US" smtClean="0"/>
              <a:t>‹#›</a:t>
            </a:fld>
            <a:endParaRPr lang="en-US" dirty="0"/>
          </a:p>
        </p:txBody>
      </p:sp>
    </p:spTree>
    <p:extLst>
      <p:ext uri="{BB962C8B-B14F-4D97-AF65-F5344CB8AC3E}">
        <p14:creationId xmlns:p14="http://schemas.microsoft.com/office/powerpoint/2010/main" val="3015821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E90595-7004-47FC-B423-CC7246EB047C}" type="datetime1">
              <a:rPr lang="en-US" smtClean="0"/>
              <a:t>11/25/2015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7A5495-EF5B-42EF-9180-A4A68B9B0FB9}" type="slidenum">
              <a:rPr lang="en-US" smtClean="0"/>
              <a:t>‹#›</a:t>
            </a:fld>
            <a:endParaRPr lang="en-US" dirty="0"/>
          </a:p>
        </p:txBody>
      </p:sp>
    </p:spTree>
    <p:extLst>
      <p:ext uri="{BB962C8B-B14F-4D97-AF65-F5344CB8AC3E}">
        <p14:creationId xmlns:p14="http://schemas.microsoft.com/office/powerpoint/2010/main" val="2460246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E7ADC2F-DE6F-4EBE-A0CD-18AABD4BE10C}" type="datetime1">
              <a:rPr lang="en-US" smtClean="0"/>
              <a:t>11/25/2015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77A5495-EF5B-42EF-9180-A4A68B9B0FB9}" type="slidenum">
              <a:rPr lang="en-US" smtClean="0"/>
              <a:t>‹#›</a:t>
            </a:fld>
            <a:endParaRPr lang="en-US" dirty="0"/>
          </a:p>
        </p:txBody>
      </p:sp>
    </p:spTree>
    <p:extLst>
      <p:ext uri="{BB962C8B-B14F-4D97-AF65-F5344CB8AC3E}">
        <p14:creationId xmlns:p14="http://schemas.microsoft.com/office/powerpoint/2010/main" val="1827390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28.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1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1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7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1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2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2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png"/><Relationship Id="rId3" Type="http://schemas.openxmlformats.org/officeDocument/2006/relationships/image" Target="../media/image86.png"/><Relationship Id="rId7" Type="http://schemas.openxmlformats.org/officeDocument/2006/relationships/image" Target="../media/image90.png"/><Relationship Id="rId12" Type="http://schemas.openxmlformats.org/officeDocument/2006/relationships/image" Target="../media/image95.png"/><Relationship Id="rId2" Type="http://schemas.openxmlformats.org/officeDocument/2006/relationships/notesSlide" Target="../notesSlides/notesSlide24.xml"/><Relationship Id="rId16"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88.png"/><Relationship Id="rId15" Type="http://schemas.openxmlformats.org/officeDocument/2006/relationships/image" Target="../media/image98.png"/><Relationship Id="rId10" Type="http://schemas.openxmlformats.org/officeDocument/2006/relationships/image" Target="../media/image93.png"/><Relationship Id="rId4" Type="http://schemas.openxmlformats.org/officeDocument/2006/relationships/image" Target="../media/image87.png"/><Relationship Id="rId9" Type="http://schemas.openxmlformats.org/officeDocument/2006/relationships/image" Target="../media/image92.png"/><Relationship Id="rId14" Type="http://schemas.openxmlformats.org/officeDocument/2006/relationships/image" Target="../media/image97.png"/></Relationships>
</file>

<file path=ppt/slides/_rels/slide25.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png"/><Relationship Id="rId18" Type="http://schemas.openxmlformats.org/officeDocument/2006/relationships/image" Target="../media/image115.png"/><Relationship Id="rId26" Type="http://schemas.openxmlformats.org/officeDocument/2006/relationships/image" Target="../media/image123.png"/><Relationship Id="rId3" Type="http://schemas.openxmlformats.org/officeDocument/2006/relationships/image" Target="../media/image100.png"/><Relationship Id="rId21" Type="http://schemas.openxmlformats.org/officeDocument/2006/relationships/image" Target="../media/image118.png"/><Relationship Id="rId7" Type="http://schemas.openxmlformats.org/officeDocument/2006/relationships/image" Target="../media/image104.png"/><Relationship Id="rId12" Type="http://schemas.openxmlformats.org/officeDocument/2006/relationships/image" Target="../media/image109.png"/><Relationship Id="rId17" Type="http://schemas.openxmlformats.org/officeDocument/2006/relationships/image" Target="../media/image67.png"/><Relationship Id="rId25" Type="http://schemas.openxmlformats.org/officeDocument/2006/relationships/image" Target="../media/image122.png"/><Relationship Id="rId2" Type="http://schemas.openxmlformats.org/officeDocument/2006/relationships/notesSlide" Target="../notesSlides/notesSlide25.xml"/><Relationship Id="rId16" Type="http://schemas.openxmlformats.org/officeDocument/2006/relationships/image" Target="../media/image113.png"/><Relationship Id="rId20" Type="http://schemas.openxmlformats.org/officeDocument/2006/relationships/image" Target="../media/image117.png"/><Relationship Id="rId29" Type="http://schemas.openxmlformats.org/officeDocument/2006/relationships/image" Target="../media/image126.png"/><Relationship Id="rId1" Type="http://schemas.openxmlformats.org/officeDocument/2006/relationships/slideLayout" Target="../slideLayouts/slideLayout7.xml"/><Relationship Id="rId6" Type="http://schemas.openxmlformats.org/officeDocument/2006/relationships/image" Target="../media/image103.png"/><Relationship Id="rId11" Type="http://schemas.openxmlformats.org/officeDocument/2006/relationships/image" Target="../media/image108.png"/><Relationship Id="rId24" Type="http://schemas.openxmlformats.org/officeDocument/2006/relationships/image" Target="../media/image121.png"/><Relationship Id="rId5" Type="http://schemas.openxmlformats.org/officeDocument/2006/relationships/image" Target="../media/image102.png"/><Relationship Id="rId15" Type="http://schemas.openxmlformats.org/officeDocument/2006/relationships/image" Target="../media/image112.png"/><Relationship Id="rId23" Type="http://schemas.openxmlformats.org/officeDocument/2006/relationships/image" Target="../media/image120.png"/><Relationship Id="rId28" Type="http://schemas.openxmlformats.org/officeDocument/2006/relationships/image" Target="../media/image125.png"/><Relationship Id="rId10" Type="http://schemas.openxmlformats.org/officeDocument/2006/relationships/image" Target="../media/image107.png"/><Relationship Id="rId19" Type="http://schemas.openxmlformats.org/officeDocument/2006/relationships/image" Target="../media/image116.png"/><Relationship Id="rId4" Type="http://schemas.openxmlformats.org/officeDocument/2006/relationships/image" Target="../media/image101.png"/><Relationship Id="rId9" Type="http://schemas.openxmlformats.org/officeDocument/2006/relationships/image" Target="../media/image106.png"/><Relationship Id="rId14" Type="http://schemas.openxmlformats.org/officeDocument/2006/relationships/image" Target="../media/image111.png"/><Relationship Id="rId22" Type="http://schemas.openxmlformats.org/officeDocument/2006/relationships/image" Target="../media/image119.png"/><Relationship Id="rId27" Type="http://schemas.openxmlformats.org/officeDocument/2006/relationships/image" Target="../media/image124.png"/><Relationship Id="rId30" Type="http://schemas.openxmlformats.org/officeDocument/2006/relationships/image" Target="../media/image127.png"/></Relationships>
</file>

<file path=ppt/slides/_rels/slide26.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28.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s>
</file>

<file path=ppt/slides/_rels/slide29.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310.png"/><Relationship Id="rId7" Type="http://schemas.openxmlformats.org/officeDocument/2006/relationships/image" Target="../media/image145.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144.png"/><Relationship Id="rId5" Type="http://schemas.openxmlformats.org/officeDocument/2006/relationships/image" Target="../media/image330.png"/><Relationship Id="rId4" Type="http://schemas.openxmlformats.org/officeDocument/2006/relationships/image" Target="../media/image320.png"/></Relationships>
</file>

<file path=ppt/slides/_rels/slide35.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49.png"/><Relationship Id="rId7" Type="http://schemas.openxmlformats.org/officeDocument/2006/relationships/image" Target="../media/image153.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52.png"/><Relationship Id="rId5" Type="http://schemas.openxmlformats.org/officeDocument/2006/relationships/image" Target="../media/image151.png"/><Relationship Id="rId10" Type="http://schemas.openxmlformats.org/officeDocument/2006/relationships/image" Target="../media/image154.png"/><Relationship Id="rId4" Type="http://schemas.openxmlformats.org/officeDocument/2006/relationships/image" Target="../media/image150.png"/><Relationship Id="rId9"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8.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9.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41.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42.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4.png"/></Relationships>
</file>

<file path=ppt/slides/_rels/slide43.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44.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68.png"/></Relationships>
</file>

<file path=ppt/slides/_rels/slide45.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46.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173.png"/><Relationship Id="rId4" Type="http://schemas.openxmlformats.org/officeDocument/2006/relationships/image" Target="../media/image172.png"/></Relationships>
</file>

<file path=ppt/slides/_rels/slide47.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48.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178.png"/><Relationship Id="rId4" Type="http://schemas.openxmlformats.org/officeDocument/2006/relationships/image" Target="../media/image177.png"/></Relationships>
</file>

<file path=ppt/slides/_rels/slide49.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80.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5.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s>
</file>

<file path=ppt/slides/_rels/slide50.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183.png"/><Relationship Id="rId4" Type="http://schemas.openxmlformats.org/officeDocument/2006/relationships/image" Target="../media/image182.png"/></Relationships>
</file>

<file path=ppt/slides/_rels/slide51.xml.rels><?xml version="1.0" encoding="UTF-8" standalone="yes"?>
<Relationships xmlns="http://schemas.openxmlformats.org/package/2006/relationships"><Relationship Id="rId3" Type="http://schemas.openxmlformats.org/officeDocument/2006/relationships/hyperlink" Target="https://creativecommons.org/licenses/by-sa/2.0/deed.en"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5.wmf"/><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6.xml"/><Relationship Id="rId16"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6.wmf"/><Relationship Id="rId9" Type="http://schemas.openxmlformats.org/officeDocument/2006/relationships/image" Target="../media/image34.png"/><Relationship Id="rId1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924414" y="177801"/>
            <a:ext cx="7089286" cy="622299"/>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b="1" dirty="0" smtClean="0">
                <a:solidFill>
                  <a:schemeClr val="bg1"/>
                </a:solidFill>
              </a:rPr>
              <a:t>Weight in = 45 ¾ tons</a:t>
            </a:r>
            <a:endParaRPr lang="en-US" sz="4800" b="1" dirty="0">
              <a:solidFill>
                <a:schemeClr val="bg1"/>
              </a:solidFill>
            </a:endParaRPr>
          </a:p>
        </p:txBody>
      </p:sp>
      <p:sp>
        <p:nvSpPr>
          <p:cNvPr id="3" name="Title 1"/>
          <p:cNvSpPr txBox="1">
            <a:spLocks/>
          </p:cNvSpPr>
          <p:nvPr/>
        </p:nvSpPr>
        <p:spPr>
          <a:xfrm>
            <a:off x="1062770" y="5816601"/>
            <a:ext cx="7166829" cy="774699"/>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b="1" dirty="0" smtClean="0">
                <a:solidFill>
                  <a:schemeClr val="bg1"/>
                </a:solidFill>
              </a:rPr>
              <a:t>Weight out = 23 ¼ tons</a:t>
            </a:r>
            <a:endParaRPr lang="en-US" sz="4800" b="1" dirty="0">
              <a:solidFill>
                <a:schemeClr val="bg1"/>
              </a:solidFill>
            </a:endParaRPr>
          </a:p>
        </p:txBody>
      </p:sp>
    </p:spTree>
    <p:extLst>
      <p:ext uri="{BB962C8B-B14F-4D97-AF65-F5344CB8AC3E}">
        <p14:creationId xmlns:p14="http://schemas.microsoft.com/office/powerpoint/2010/main" val="1570938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882051" y="658787"/>
                <a:ext cx="8261949" cy="1333955"/>
              </a:xfrm>
              <a:prstGeom prst="rect">
                <a:avLst/>
              </a:prstGeom>
              <a:noFill/>
            </p:spPr>
            <p:txBody>
              <a:bodyPr wrap="square" lIns="0" tIns="0" rIns="0" bIns="0" rtlCol="0">
                <a:spAutoFit/>
              </a:bodyPr>
              <a:lstStyle/>
              <a:p>
                <a:r>
                  <a:rPr lang="en-US" sz="6000" b="1" dirty="0" smtClean="0">
                    <a:solidFill>
                      <a:srgbClr val="000000"/>
                    </a:solidFill>
                    <a:latin typeface="Cambria Math" panose="02040503050406030204" pitchFamily="18" charset="0"/>
                    <a:ea typeface="Cambria Math" panose="02040503050406030204" pitchFamily="18" charset="0"/>
                  </a:rPr>
                  <a:t>3</a:t>
                </a:r>
                <a14:m>
                  <m:oMath xmlns:m="http://schemas.openxmlformats.org/officeDocument/2006/math">
                    <m:r>
                      <a:rPr lang="en-US" sz="6000" b="1" i="0" smtClean="0">
                        <a:solidFill>
                          <a:srgbClr val="000000"/>
                        </a:solidFill>
                        <a:latin typeface="Cambria Math" panose="02040503050406030204" pitchFamily="18" charset="0"/>
                        <a:ea typeface="Cambria Math" panose="02040503050406030204" pitchFamily="18" charset="0"/>
                      </a:rPr>
                      <m:t> − </m:t>
                    </m:r>
                    <m:f>
                      <m:fPr>
                        <m:ctrlPr>
                          <a:rPr lang="en-US" sz="6000" b="1" i="1" smtClean="0">
                            <a:solidFill>
                              <a:srgbClr val="000000"/>
                            </a:solidFill>
                            <a:latin typeface="Cambria Math" panose="02040503050406030204" pitchFamily="18" charset="0"/>
                            <a:ea typeface="Cambria Math" panose="02040503050406030204" pitchFamily="18" charset="0"/>
                          </a:rPr>
                        </m:ctrlPr>
                      </m:fPr>
                      <m:num>
                        <m:r>
                          <a:rPr lang="en-US" sz="6000" b="1" i="0" smtClean="0">
                            <a:solidFill>
                              <a:srgbClr val="000000"/>
                            </a:solidFill>
                            <a:latin typeface="Cambria Math" panose="02040503050406030204" pitchFamily="18" charset="0"/>
                            <a:ea typeface="Cambria Math" panose="02040503050406030204" pitchFamily="18" charset="0"/>
                          </a:rPr>
                          <m:t>𝟏</m:t>
                        </m:r>
                      </m:num>
                      <m:den>
                        <m:r>
                          <a:rPr lang="en-US" sz="6000" b="1" i="0" smtClean="0">
                            <a:solidFill>
                              <a:srgbClr val="000000"/>
                            </a:solidFill>
                            <a:latin typeface="Cambria Math" panose="02040503050406030204" pitchFamily="18" charset="0"/>
                            <a:ea typeface="Cambria Math" panose="02040503050406030204" pitchFamily="18" charset="0"/>
                          </a:rPr>
                          <m:t>𝟖</m:t>
                        </m:r>
                      </m:den>
                    </m:f>
                    <m:r>
                      <a:rPr lang="en-US" sz="6000" b="1" i="0" smtClean="0">
                        <a:solidFill>
                          <a:srgbClr val="000000"/>
                        </a:solidFill>
                        <a:latin typeface="Cambria Math" panose="02040503050406030204" pitchFamily="18" charset="0"/>
                        <a:ea typeface="Cambria Math" panose="02040503050406030204" pitchFamily="18" charset="0"/>
                      </a:rPr>
                      <m:t>=   </m:t>
                    </m:r>
                    <m:r>
                      <a:rPr lang="en-US" sz="6000" b="1" i="0" smtClean="0">
                        <a:solidFill>
                          <a:srgbClr val="000000"/>
                        </a:solidFill>
                        <a:latin typeface="Cambria Math" panose="02040503050406030204" pitchFamily="18" charset="0"/>
                        <a:ea typeface="Cambria Math" panose="02040503050406030204" pitchFamily="18" charset="0"/>
                      </a:rPr>
                      <m:t>𝟐</m:t>
                    </m:r>
                    <m:f>
                      <m:fPr>
                        <m:ctrlPr>
                          <a:rPr lang="en-US" sz="6000" b="1" i="1">
                            <a:solidFill>
                              <a:srgbClr val="000000"/>
                            </a:solidFill>
                            <a:latin typeface="Cambria Math" panose="02040503050406030204" pitchFamily="18" charset="0"/>
                            <a:ea typeface="Cambria Math" panose="02040503050406030204" pitchFamily="18" charset="0"/>
                          </a:rPr>
                        </m:ctrlPr>
                      </m:fPr>
                      <m:num>
                        <m:r>
                          <a:rPr lang="en-US" sz="6000" b="1" i="0" smtClean="0">
                            <a:solidFill>
                              <a:srgbClr val="000000"/>
                            </a:solidFill>
                            <a:latin typeface="Cambria Math" panose="02040503050406030204" pitchFamily="18" charset="0"/>
                            <a:ea typeface="Cambria Math" panose="02040503050406030204" pitchFamily="18" charset="0"/>
                          </a:rPr>
                          <m:t>𝟖</m:t>
                        </m:r>
                      </m:num>
                      <m:den>
                        <m:r>
                          <a:rPr lang="en-US" sz="6000" b="1">
                            <a:solidFill>
                              <a:srgbClr val="000000"/>
                            </a:solidFill>
                            <a:latin typeface="Cambria Math" panose="02040503050406030204" pitchFamily="18" charset="0"/>
                            <a:ea typeface="Cambria Math" panose="02040503050406030204" pitchFamily="18" charset="0"/>
                          </a:rPr>
                          <m:t>𝟖</m:t>
                        </m:r>
                      </m:den>
                    </m:f>
                    <m:r>
                      <a:rPr lang="en-US" sz="6000" b="1" i="0" smtClean="0">
                        <a:solidFill>
                          <a:srgbClr val="000000"/>
                        </a:solidFill>
                        <a:latin typeface="Cambria Math" panose="02040503050406030204" pitchFamily="18" charset="0"/>
                        <a:ea typeface="Cambria Math" panose="02040503050406030204" pitchFamily="18" charset="0"/>
                      </a:rPr>
                      <m:t> −</m:t>
                    </m:r>
                    <m:r>
                      <a:rPr lang="en-US" sz="6000" b="1" i="1" smtClean="0">
                        <a:solidFill>
                          <a:srgbClr val="000000"/>
                        </a:solidFill>
                        <a:latin typeface="Cambria Math" panose="02040503050406030204" pitchFamily="18" charset="0"/>
                        <a:ea typeface="Cambria Math" panose="02040503050406030204" pitchFamily="18" charset="0"/>
                      </a:rPr>
                      <m:t> </m:t>
                    </m:r>
                    <m:f>
                      <m:fPr>
                        <m:ctrlPr>
                          <a:rPr lang="en-US" sz="6000" b="1" i="1">
                            <a:solidFill>
                              <a:srgbClr val="000000"/>
                            </a:solidFill>
                            <a:latin typeface="Cambria Math" panose="02040503050406030204" pitchFamily="18" charset="0"/>
                            <a:ea typeface="Cambria Math" panose="02040503050406030204" pitchFamily="18" charset="0"/>
                          </a:rPr>
                        </m:ctrlPr>
                      </m:fPr>
                      <m:num>
                        <m:r>
                          <a:rPr lang="en-US" sz="6000" b="1">
                            <a:solidFill>
                              <a:srgbClr val="000000"/>
                            </a:solidFill>
                            <a:latin typeface="Cambria Math" panose="02040503050406030204" pitchFamily="18" charset="0"/>
                            <a:ea typeface="Cambria Math" panose="02040503050406030204" pitchFamily="18" charset="0"/>
                          </a:rPr>
                          <m:t>𝟏</m:t>
                        </m:r>
                      </m:num>
                      <m:den>
                        <m:r>
                          <a:rPr lang="en-US" sz="6000" b="1">
                            <a:solidFill>
                              <a:srgbClr val="000000"/>
                            </a:solidFill>
                            <a:latin typeface="Cambria Math" panose="02040503050406030204" pitchFamily="18" charset="0"/>
                            <a:ea typeface="Cambria Math" panose="02040503050406030204" pitchFamily="18" charset="0"/>
                          </a:rPr>
                          <m:t>𝟖</m:t>
                        </m:r>
                      </m:den>
                    </m:f>
                  </m:oMath>
                </a14:m>
                <a:endParaRPr lang="en-US" sz="6000" b="1" dirty="0">
                  <a:solidFill>
                    <a:srgbClr val="000000"/>
                  </a:solidFill>
                  <a:latin typeface="Cambria Math" panose="02040503050406030204" pitchFamily="18" charset="0"/>
                  <a:ea typeface="Cambria Math" panose="020405030504060302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82051" y="658787"/>
                <a:ext cx="8261949" cy="1333955"/>
              </a:xfrm>
              <a:prstGeom prst="rect">
                <a:avLst/>
              </a:prstGeom>
              <a:blipFill rotWithShape="0">
                <a:blip r:embed="rId3"/>
                <a:stretch>
                  <a:fillRect l="-5609" t="-2740" b="-17808"/>
                </a:stretch>
              </a:blipFill>
            </p:spPr>
            <p:txBody>
              <a:bodyPr/>
              <a:lstStyle/>
              <a:p>
                <a:r>
                  <a:rPr lang="en-US">
                    <a:noFill/>
                  </a:rPr>
                  <a:t> </a:t>
                </a:r>
              </a:p>
            </p:txBody>
          </p:sp>
        </mc:Fallback>
      </mc:AlternateContent>
      <p:grpSp>
        <p:nvGrpSpPr>
          <p:cNvPr id="9" name="Group 8"/>
          <p:cNvGrpSpPr/>
          <p:nvPr/>
        </p:nvGrpSpPr>
        <p:grpSpPr>
          <a:xfrm>
            <a:off x="787083" y="3987800"/>
            <a:ext cx="7315200" cy="657860"/>
            <a:chOff x="7604" y="0"/>
            <a:chExt cx="8173766" cy="608169"/>
          </a:xfrm>
        </p:grpSpPr>
        <p:sp>
          <p:nvSpPr>
            <p:cNvPr id="10" name="Rectangle 9"/>
            <p:cNvSpPr>
              <a:spLocks noChangeAspect="1"/>
            </p:cNvSpPr>
            <p:nvPr/>
          </p:nvSpPr>
          <p:spPr>
            <a:xfrm>
              <a:off x="7604" y="0"/>
              <a:ext cx="8173766" cy="608169"/>
            </a:xfrm>
            <a:prstGeom prst="rect">
              <a:avLst/>
            </a:prstGeom>
            <a:solidFill>
              <a:schemeClr val="accent4"/>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TextBox 81"/>
            <p:cNvSpPr txBox="1"/>
            <p:nvPr/>
          </p:nvSpPr>
          <p:spPr>
            <a:xfrm>
              <a:off x="2994258" y="0"/>
              <a:ext cx="2906937" cy="579546"/>
            </a:xfrm>
            <a:prstGeom prst="rect">
              <a:avLst/>
            </a:prstGeom>
            <a:noFill/>
            <a:ln>
              <a:noFill/>
            </a:ln>
          </p:spPr>
          <p:txBody>
            <a:bodyPr wrap="square" rtlCol="0">
              <a:spAutoFit/>
            </a:bodyPr>
            <a:lstStyle/>
            <a:p>
              <a:pPr marL="0" marR="0">
                <a:spcBef>
                  <a:spcPts val="0"/>
                </a:spcBef>
                <a:spcAft>
                  <a:spcPts val="0"/>
                </a:spcAft>
              </a:pPr>
              <a:r>
                <a:rPr lang="en-US" sz="3600" b="1" kern="1200" cap="small">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one whole</a:t>
              </a:r>
              <a:endParaRPr lang="en-US" sz="1200">
                <a:effectLst/>
                <a:latin typeface="Times New Roman" panose="02020603050405020304" pitchFamily="18" charset="0"/>
                <a:ea typeface="Times New Roman" panose="02020603050405020304" pitchFamily="18" charset="0"/>
              </a:endParaRPr>
            </a:p>
          </p:txBody>
        </p:sp>
      </p:grpSp>
      <p:grpSp>
        <p:nvGrpSpPr>
          <p:cNvPr id="12" name="Group 11"/>
          <p:cNvGrpSpPr/>
          <p:nvPr/>
        </p:nvGrpSpPr>
        <p:grpSpPr>
          <a:xfrm>
            <a:off x="787083" y="3035300"/>
            <a:ext cx="7315200" cy="657860"/>
            <a:chOff x="7604" y="0"/>
            <a:chExt cx="8173766" cy="608169"/>
          </a:xfrm>
        </p:grpSpPr>
        <p:sp>
          <p:nvSpPr>
            <p:cNvPr id="13" name="Rectangle 12"/>
            <p:cNvSpPr>
              <a:spLocks noChangeAspect="1"/>
            </p:cNvSpPr>
            <p:nvPr/>
          </p:nvSpPr>
          <p:spPr>
            <a:xfrm>
              <a:off x="7604" y="0"/>
              <a:ext cx="8173766" cy="608169"/>
            </a:xfrm>
            <a:prstGeom prst="rect">
              <a:avLst/>
            </a:prstGeom>
            <a:solidFill>
              <a:schemeClr val="accent4"/>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TextBox 81"/>
            <p:cNvSpPr txBox="1"/>
            <p:nvPr/>
          </p:nvSpPr>
          <p:spPr>
            <a:xfrm>
              <a:off x="2994258" y="0"/>
              <a:ext cx="2906937" cy="579546"/>
            </a:xfrm>
            <a:prstGeom prst="rect">
              <a:avLst/>
            </a:prstGeom>
            <a:noFill/>
            <a:ln>
              <a:noFill/>
            </a:ln>
          </p:spPr>
          <p:txBody>
            <a:bodyPr wrap="square" rtlCol="0">
              <a:spAutoFit/>
            </a:bodyPr>
            <a:lstStyle/>
            <a:p>
              <a:pPr marL="0" marR="0">
                <a:spcBef>
                  <a:spcPts val="0"/>
                </a:spcBef>
                <a:spcAft>
                  <a:spcPts val="0"/>
                </a:spcAft>
              </a:pPr>
              <a:r>
                <a:rPr lang="en-US" sz="3600" b="1" kern="1200" cap="small">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one whole</a:t>
              </a:r>
              <a:endParaRPr lang="en-US" sz="1200">
                <a:effectLst/>
                <a:latin typeface="Times New Roman" panose="02020603050405020304" pitchFamily="18" charset="0"/>
                <a:ea typeface="Times New Roman" panose="02020603050405020304" pitchFamily="18" charset="0"/>
              </a:endParaRPr>
            </a:p>
          </p:txBody>
        </p:sp>
      </p:grpSp>
      <p:grpSp>
        <p:nvGrpSpPr>
          <p:cNvPr id="15" name="Group 14"/>
          <p:cNvGrpSpPr/>
          <p:nvPr/>
        </p:nvGrpSpPr>
        <p:grpSpPr>
          <a:xfrm>
            <a:off x="787083" y="4940300"/>
            <a:ext cx="7341221" cy="706755"/>
            <a:chOff x="0" y="0"/>
            <a:chExt cx="7341559" cy="707066"/>
          </a:xfrm>
        </p:grpSpPr>
        <mc:AlternateContent xmlns:mc="http://schemas.openxmlformats.org/markup-compatibility/2006" xmlns:a14="http://schemas.microsoft.com/office/drawing/2010/main">
          <mc:Choice Requires="a14">
            <p:sp>
              <p:nvSpPr>
                <p:cNvPr id="16" name="TextBox 82"/>
                <p:cNvSpPr txBox="1"/>
                <p:nvPr/>
              </p:nvSpPr>
              <p:spPr>
                <a:xfrm>
                  <a:off x="5364455" y="0"/>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6" name="TextBox 82"/>
                <p:cNvSpPr txBox="1">
                  <a:spLocks noRot="1" noChangeAspect="1" noMove="1" noResize="1" noEditPoints="1" noAdjustHandles="1" noChangeArrowheads="1" noChangeShapeType="1" noTextEdit="1"/>
                </p:cNvSpPr>
                <p:nvPr/>
              </p:nvSpPr>
              <p:spPr>
                <a:xfrm>
                  <a:off x="5364455" y="0"/>
                  <a:ext cx="152400" cy="570425"/>
                </a:xfrm>
                <a:prstGeom prst="rect">
                  <a:avLst/>
                </a:prstGeom>
                <a:blipFill rotWithShape="0">
                  <a:blip r:embed="rId4"/>
                  <a:stretch>
                    <a:fillRect r="-4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84"/>
                <p:cNvSpPr txBox="1"/>
                <p:nvPr/>
              </p:nvSpPr>
              <p:spPr>
                <a:xfrm>
                  <a:off x="7189159" y="0"/>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7" name="TextBox 84"/>
                <p:cNvSpPr txBox="1">
                  <a:spLocks noRot="1" noChangeAspect="1" noMove="1" noResize="1" noEditPoints="1" noAdjustHandles="1" noChangeArrowheads="1" noChangeShapeType="1" noTextEdit="1"/>
                </p:cNvSpPr>
                <p:nvPr/>
              </p:nvSpPr>
              <p:spPr>
                <a:xfrm>
                  <a:off x="7189159" y="0"/>
                  <a:ext cx="152400" cy="570425"/>
                </a:xfrm>
                <a:prstGeom prst="rect">
                  <a:avLst/>
                </a:prstGeom>
                <a:blipFill rotWithShape="0">
                  <a:blip r:embed="rId5"/>
                  <a:stretch>
                    <a:fillRect r="-4000" b="-1064"/>
                  </a:stretch>
                </a:blipFill>
              </p:spPr>
              <p:txBody>
                <a:bodyPr/>
                <a:lstStyle/>
                <a:p>
                  <a:r>
                    <a:rPr lang="en-US">
                      <a:noFill/>
                    </a:rPr>
                    <a:t> </a:t>
                  </a:r>
                </a:p>
              </p:txBody>
            </p:sp>
          </mc:Fallback>
        </mc:AlternateContent>
        <p:grpSp>
          <p:nvGrpSpPr>
            <p:cNvPr id="18" name="Group 17"/>
            <p:cNvGrpSpPr/>
            <p:nvPr/>
          </p:nvGrpSpPr>
          <p:grpSpPr>
            <a:xfrm>
              <a:off x="0" y="49206"/>
              <a:ext cx="914400" cy="657858"/>
              <a:chOff x="0" y="49206"/>
              <a:chExt cx="914400" cy="657858"/>
            </a:xfrm>
          </p:grpSpPr>
          <p:sp>
            <p:nvSpPr>
              <p:cNvPr id="40" name="Rectangle 39"/>
              <p:cNvSpPr>
                <a:spLocks noChangeAspect="1"/>
              </p:cNvSpPr>
              <p:nvPr/>
            </p:nvSpPr>
            <p:spPr>
              <a:xfrm>
                <a:off x="0" y="49206"/>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41" name="TextBox 85"/>
                  <p:cNvSpPr txBox="1"/>
                  <p:nvPr/>
                </p:nvSpPr>
                <p:spPr>
                  <a:xfrm>
                    <a:off x="354280" y="5917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𝟖</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41" name="TextBox 85"/>
                  <p:cNvSpPr txBox="1">
                    <a:spLocks noRot="1" noChangeAspect="1" noMove="1" noResize="1" noEditPoints="1" noAdjustHandles="1" noChangeArrowheads="1" noChangeShapeType="1" noTextEdit="1"/>
                  </p:cNvSpPr>
                  <p:nvPr/>
                </p:nvSpPr>
                <p:spPr>
                  <a:xfrm>
                    <a:off x="354280" y="59177"/>
                    <a:ext cx="152400" cy="572328"/>
                  </a:xfrm>
                  <a:prstGeom prst="rect">
                    <a:avLst/>
                  </a:prstGeom>
                  <a:blipFill rotWithShape="0">
                    <a:blip r:embed="rId6"/>
                    <a:stretch>
                      <a:fillRect r="-4000" b="-1064"/>
                    </a:stretch>
                  </a:blipFill>
                </p:spPr>
                <p:txBody>
                  <a:bodyPr/>
                  <a:lstStyle/>
                  <a:p>
                    <a:r>
                      <a:rPr lang="en-US">
                        <a:noFill/>
                      </a:rPr>
                      <a:t> </a:t>
                    </a:r>
                  </a:p>
                </p:txBody>
              </p:sp>
            </mc:Fallback>
          </mc:AlternateContent>
        </p:grpSp>
        <p:grpSp>
          <p:nvGrpSpPr>
            <p:cNvPr id="19" name="Group 18"/>
            <p:cNvGrpSpPr/>
            <p:nvPr/>
          </p:nvGrpSpPr>
          <p:grpSpPr>
            <a:xfrm>
              <a:off x="914400" y="49204"/>
              <a:ext cx="914400" cy="657858"/>
              <a:chOff x="914400" y="49204"/>
              <a:chExt cx="914400" cy="657858"/>
            </a:xfrm>
          </p:grpSpPr>
          <p:sp>
            <p:nvSpPr>
              <p:cNvPr id="38" name="Rectangle 37"/>
              <p:cNvSpPr>
                <a:spLocks noChangeAspect="1"/>
              </p:cNvSpPr>
              <p:nvPr/>
            </p:nvSpPr>
            <p:spPr>
              <a:xfrm>
                <a:off x="914400" y="49204"/>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9" name="TextBox 86"/>
                  <p:cNvSpPr txBox="1"/>
                  <p:nvPr/>
                </p:nvSpPr>
                <p:spPr>
                  <a:xfrm>
                    <a:off x="1268680" y="5917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𝟖</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39" name="TextBox 86"/>
                  <p:cNvSpPr txBox="1">
                    <a:spLocks noRot="1" noChangeAspect="1" noMove="1" noResize="1" noEditPoints="1" noAdjustHandles="1" noChangeArrowheads="1" noChangeShapeType="1" noTextEdit="1"/>
                  </p:cNvSpPr>
                  <p:nvPr/>
                </p:nvSpPr>
                <p:spPr>
                  <a:xfrm>
                    <a:off x="1268680" y="59177"/>
                    <a:ext cx="152400" cy="572328"/>
                  </a:xfrm>
                  <a:prstGeom prst="rect">
                    <a:avLst/>
                  </a:prstGeom>
                  <a:blipFill rotWithShape="0">
                    <a:blip r:embed="rId7"/>
                    <a:stretch>
                      <a:fillRect r="-4000" b="-1064"/>
                    </a:stretch>
                  </a:blipFill>
                </p:spPr>
                <p:txBody>
                  <a:bodyPr/>
                  <a:lstStyle/>
                  <a:p>
                    <a:r>
                      <a:rPr lang="en-US">
                        <a:noFill/>
                      </a:rPr>
                      <a:t> </a:t>
                    </a:r>
                  </a:p>
                </p:txBody>
              </p:sp>
            </mc:Fallback>
          </mc:AlternateContent>
        </p:grpSp>
        <p:grpSp>
          <p:nvGrpSpPr>
            <p:cNvPr id="20" name="Group 19"/>
            <p:cNvGrpSpPr/>
            <p:nvPr/>
          </p:nvGrpSpPr>
          <p:grpSpPr>
            <a:xfrm>
              <a:off x="1828800" y="49204"/>
              <a:ext cx="914400" cy="657858"/>
              <a:chOff x="1828800" y="49204"/>
              <a:chExt cx="914400" cy="657858"/>
            </a:xfrm>
          </p:grpSpPr>
          <p:sp>
            <p:nvSpPr>
              <p:cNvPr id="36" name="Rectangle 35"/>
              <p:cNvSpPr>
                <a:spLocks noChangeAspect="1"/>
              </p:cNvSpPr>
              <p:nvPr/>
            </p:nvSpPr>
            <p:spPr>
              <a:xfrm>
                <a:off x="1828800" y="49204"/>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7" name="TextBox 87"/>
                  <p:cNvSpPr txBox="1"/>
                  <p:nvPr/>
                </p:nvSpPr>
                <p:spPr>
                  <a:xfrm>
                    <a:off x="2191607" y="5917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𝟖</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37" name="TextBox 87"/>
                  <p:cNvSpPr txBox="1">
                    <a:spLocks noRot="1" noChangeAspect="1" noMove="1" noResize="1" noEditPoints="1" noAdjustHandles="1" noChangeArrowheads="1" noChangeShapeType="1" noTextEdit="1"/>
                  </p:cNvSpPr>
                  <p:nvPr/>
                </p:nvSpPr>
                <p:spPr>
                  <a:xfrm>
                    <a:off x="2191607" y="59177"/>
                    <a:ext cx="152400" cy="572328"/>
                  </a:xfrm>
                  <a:prstGeom prst="rect">
                    <a:avLst/>
                  </a:prstGeom>
                  <a:blipFill rotWithShape="0">
                    <a:blip r:embed="rId8"/>
                    <a:stretch>
                      <a:fillRect l="-4000" b="-1064"/>
                    </a:stretch>
                  </a:blipFill>
                </p:spPr>
                <p:txBody>
                  <a:bodyPr/>
                  <a:lstStyle/>
                  <a:p>
                    <a:r>
                      <a:rPr lang="en-US">
                        <a:noFill/>
                      </a:rPr>
                      <a:t> </a:t>
                    </a:r>
                  </a:p>
                </p:txBody>
              </p:sp>
            </mc:Fallback>
          </mc:AlternateContent>
        </p:grpSp>
        <p:grpSp>
          <p:nvGrpSpPr>
            <p:cNvPr id="21" name="Group 20"/>
            <p:cNvGrpSpPr/>
            <p:nvPr/>
          </p:nvGrpSpPr>
          <p:grpSpPr>
            <a:xfrm>
              <a:off x="2743200" y="49204"/>
              <a:ext cx="914400" cy="657858"/>
              <a:chOff x="2743200" y="49204"/>
              <a:chExt cx="914400" cy="657858"/>
            </a:xfrm>
          </p:grpSpPr>
          <p:sp>
            <p:nvSpPr>
              <p:cNvPr id="34" name="Rectangle 33"/>
              <p:cNvSpPr>
                <a:spLocks noChangeAspect="1"/>
              </p:cNvSpPr>
              <p:nvPr/>
            </p:nvSpPr>
            <p:spPr>
              <a:xfrm>
                <a:off x="2743200" y="49204"/>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5" name="TextBox 88"/>
                  <p:cNvSpPr txBox="1"/>
                  <p:nvPr/>
                </p:nvSpPr>
                <p:spPr>
                  <a:xfrm>
                    <a:off x="3079487" y="5917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𝟖</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35" name="TextBox 88"/>
                  <p:cNvSpPr txBox="1">
                    <a:spLocks noRot="1" noChangeAspect="1" noMove="1" noResize="1" noEditPoints="1" noAdjustHandles="1" noChangeArrowheads="1" noChangeShapeType="1" noTextEdit="1"/>
                  </p:cNvSpPr>
                  <p:nvPr/>
                </p:nvSpPr>
                <p:spPr>
                  <a:xfrm>
                    <a:off x="3079487" y="59177"/>
                    <a:ext cx="152400" cy="572328"/>
                  </a:xfrm>
                  <a:prstGeom prst="rect">
                    <a:avLst/>
                  </a:prstGeom>
                  <a:blipFill rotWithShape="0">
                    <a:blip r:embed="rId9"/>
                    <a:stretch>
                      <a:fillRect r="-4000" b="-1064"/>
                    </a:stretch>
                  </a:blipFill>
                </p:spPr>
                <p:txBody>
                  <a:bodyPr/>
                  <a:lstStyle/>
                  <a:p>
                    <a:r>
                      <a:rPr lang="en-US">
                        <a:noFill/>
                      </a:rPr>
                      <a:t> </a:t>
                    </a:r>
                  </a:p>
                </p:txBody>
              </p:sp>
            </mc:Fallback>
          </mc:AlternateContent>
        </p:grpSp>
        <p:grpSp>
          <p:nvGrpSpPr>
            <p:cNvPr id="22" name="Group 21"/>
            <p:cNvGrpSpPr/>
            <p:nvPr/>
          </p:nvGrpSpPr>
          <p:grpSpPr>
            <a:xfrm>
              <a:off x="3657600" y="49204"/>
              <a:ext cx="914400" cy="657858"/>
              <a:chOff x="3657600" y="49204"/>
              <a:chExt cx="914400" cy="657858"/>
            </a:xfrm>
          </p:grpSpPr>
          <p:sp>
            <p:nvSpPr>
              <p:cNvPr id="32" name="Rectangle 31"/>
              <p:cNvSpPr>
                <a:spLocks noChangeAspect="1"/>
              </p:cNvSpPr>
              <p:nvPr/>
            </p:nvSpPr>
            <p:spPr>
              <a:xfrm>
                <a:off x="3657600" y="49204"/>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3" name="TextBox 89"/>
                  <p:cNvSpPr txBox="1"/>
                  <p:nvPr/>
                </p:nvSpPr>
                <p:spPr>
                  <a:xfrm>
                    <a:off x="4017705" y="5917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𝟖</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33" name="TextBox 89"/>
                  <p:cNvSpPr txBox="1">
                    <a:spLocks noRot="1" noChangeAspect="1" noMove="1" noResize="1" noEditPoints="1" noAdjustHandles="1" noChangeArrowheads="1" noChangeShapeType="1" noTextEdit="1"/>
                  </p:cNvSpPr>
                  <p:nvPr/>
                </p:nvSpPr>
                <p:spPr>
                  <a:xfrm>
                    <a:off x="4017705" y="59177"/>
                    <a:ext cx="152400" cy="572328"/>
                  </a:xfrm>
                  <a:prstGeom prst="rect">
                    <a:avLst/>
                  </a:prstGeom>
                  <a:blipFill rotWithShape="0">
                    <a:blip r:embed="rId10"/>
                    <a:stretch>
                      <a:fillRect r="-4000" b="-1064"/>
                    </a:stretch>
                  </a:blipFill>
                </p:spPr>
                <p:txBody>
                  <a:bodyPr/>
                  <a:lstStyle/>
                  <a:p>
                    <a:r>
                      <a:rPr lang="en-US">
                        <a:noFill/>
                      </a:rPr>
                      <a:t> </a:t>
                    </a:r>
                  </a:p>
                </p:txBody>
              </p:sp>
            </mc:Fallback>
          </mc:AlternateContent>
        </p:grpSp>
        <p:grpSp>
          <p:nvGrpSpPr>
            <p:cNvPr id="23" name="Group 22"/>
            <p:cNvGrpSpPr/>
            <p:nvPr/>
          </p:nvGrpSpPr>
          <p:grpSpPr>
            <a:xfrm>
              <a:off x="4572000" y="49206"/>
              <a:ext cx="914400" cy="657858"/>
              <a:chOff x="4572000" y="49206"/>
              <a:chExt cx="914400" cy="657858"/>
            </a:xfrm>
          </p:grpSpPr>
          <p:sp>
            <p:nvSpPr>
              <p:cNvPr id="30" name="Rectangle 29"/>
              <p:cNvSpPr>
                <a:spLocks noChangeAspect="1"/>
              </p:cNvSpPr>
              <p:nvPr/>
            </p:nvSpPr>
            <p:spPr>
              <a:xfrm>
                <a:off x="4572000" y="49206"/>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1" name="TextBox 90"/>
                  <p:cNvSpPr txBox="1"/>
                  <p:nvPr/>
                </p:nvSpPr>
                <p:spPr>
                  <a:xfrm>
                    <a:off x="4926280" y="5917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𝟖</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31" name="TextBox 90"/>
                  <p:cNvSpPr txBox="1">
                    <a:spLocks noRot="1" noChangeAspect="1" noMove="1" noResize="1" noEditPoints="1" noAdjustHandles="1" noChangeArrowheads="1" noChangeShapeType="1" noTextEdit="1"/>
                  </p:cNvSpPr>
                  <p:nvPr/>
                </p:nvSpPr>
                <p:spPr>
                  <a:xfrm>
                    <a:off x="4926280" y="59177"/>
                    <a:ext cx="152400" cy="572328"/>
                  </a:xfrm>
                  <a:prstGeom prst="rect">
                    <a:avLst/>
                  </a:prstGeom>
                  <a:blipFill rotWithShape="0">
                    <a:blip r:embed="rId11"/>
                    <a:stretch>
                      <a:fillRect r="-4000" b="-1064"/>
                    </a:stretch>
                  </a:blipFill>
                </p:spPr>
                <p:txBody>
                  <a:bodyPr/>
                  <a:lstStyle/>
                  <a:p>
                    <a:r>
                      <a:rPr lang="en-US">
                        <a:noFill/>
                      </a:rPr>
                      <a:t> </a:t>
                    </a:r>
                  </a:p>
                </p:txBody>
              </p:sp>
            </mc:Fallback>
          </mc:AlternateContent>
        </p:grpSp>
        <p:grpSp>
          <p:nvGrpSpPr>
            <p:cNvPr id="24" name="Group 23"/>
            <p:cNvGrpSpPr/>
            <p:nvPr/>
          </p:nvGrpSpPr>
          <p:grpSpPr>
            <a:xfrm>
              <a:off x="5486400" y="49206"/>
              <a:ext cx="914400" cy="657858"/>
              <a:chOff x="5486400" y="49206"/>
              <a:chExt cx="914400" cy="657858"/>
            </a:xfrm>
          </p:grpSpPr>
          <p:sp>
            <p:nvSpPr>
              <p:cNvPr id="28" name="Rectangle 27"/>
              <p:cNvSpPr>
                <a:spLocks noChangeAspect="1"/>
              </p:cNvSpPr>
              <p:nvPr/>
            </p:nvSpPr>
            <p:spPr>
              <a:xfrm>
                <a:off x="5486400" y="49206"/>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29" name="TextBox 91"/>
                  <p:cNvSpPr txBox="1"/>
                  <p:nvPr/>
                </p:nvSpPr>
                <p:spPr>
                  <a:xfrm>
                    <a:off x="5840680" y="5917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𝟖</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29" name="TextBox 91"/>
                  <p:cNvSpPr txBox="1">
                    <a:spLocks noRot="1" noChangeAspect="1" noMove="1" noResize="1" noEditPoints="1" noAdjustHandles="1" noChangeArrowheads="1" noChangeShapeType="1" noTextEdit="1"/>
                  </p:cNvSpPr>
                  <p:nvPr/>
                </p:nvSpPr>
                <p:spPr>
                  <a:xfrm>
                    <a:off x="5840680" y="59177"/>
                    <a:ext cx="152400" cy="572328"/>
                  </a:xfrm>
                  <a:prstGeom prst="rect">
                    <a:avLst/>
                  </a:prstGeom>
                  <a:blipFill rotWithShape="0">
                    <a:blip r:embed="rId12"/>
                    <a:stretch>
                      <a:fillRect r="-4000" b="-1064"/>
                    </a:stretch>
                  </a:blipFill>
                </p:spPr>
                <p:txBody>
                  <a:bodyPr/>
                  <a:lstStyle/>
                  <a:p>
                    <a:r>
                      <a:rPr lang="en-US">
                        <a:noFill/>
                      </a:rPr>
                      <a:t> </a:t>
                    </a:r>
                  </a:p>
                </p:txBody>
              </p:sp>
            </mc:Fallback>
          </mc:AlternateContent>
        </p:grpSp>
        <p:grpSp>
          <p:nvGrpSpPr>
            <p:cNvPr id="25" name="Group 24"/>
            <p:cNvGrpSpPr/>
            <p:nvPr/>
          </p:nvGrpSpPr>
          <p:grpSpPr>
            <a:xfrm>
              <a:off x="6400800" y="49208"/>
              <a:ext cx="914400" cy="657858"/>
              <a:chOff x="6400800" y="49208"/>
              <a:chExt cx="914400" cy="657858"/>
            </a:xfrm>
          </p:grpSpPr>
          <p:sp>
            <p:nvSpPr>
              <p:cNvPr id="26" name="Rectangle 25"/>
              <p:cNvSpPr>
                <a:spLocks noChangeAspect="1"/>
              </p:cNvSpPr>
              <p:nvPr/>
            </p:nvSpPr>
            <p:spPr>
              <a:xfrm>
                <a:off x="6400800" y="49208"/>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27" name="TextBox 92"/>
                  <p:cNvSpPr txBox="1"/>
                  <p:nvPr/>
                </p:nvSpPr>
                <p:spPr>
                  <a:xfrm>
                    <a:off x="6763607" y="5917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𝟖</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27" name="TextBox 92"/>
                  <p:cNvSpPr txBox="1">
                    <a:spLocks noRot="1" noChangeAspect="1" noMove="1" noResize="1" noEditPoints="1" noAdjustHandles="1" noChangeArrowheads="1" noChangeShapeType="1" noTextEdit="1"/>
                  </p:cNvSpPr>
                  <p:nvPr/>
                </p:nvSpPr>
                <p:spPr>
                  <a:xfrm>
                    <a:off x="6763607" y="59177"/>
                    <a:ext cx="152400" cy="572328"/>
                  </a:xfrm>
                  <a:prstGeom prst="rect">
                    <a:avLst/>
                  </a:prstGeom>
                  <a:blipFill rotWithShape="0">
                    <a:blip r:embed="rId13"/>
                    <a:stretch>
                      <a:fillRect l="-4000" b="-1064"/>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3818218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443897" y="392555"/>
                <a:ext cx="8700103" cy="1333955"/>
              </a:xfrm>
              <a:prstGeom prst="rect">
                <a:avLst/>
              </a:prstGeom>
              <a:noFill/>
            </p:spPr>
            <p:txBody>
              <a:bodyPr wrap="square" lIns="0" tIns="0" rIns="0" bIns="0" rtlCol="0">
                <a:spAutoFit/>
              </a:bodyPr>
              <a:lstStyle/>
              <a:p>
                <a:r>
                  <a:rPr lang="en-US" sz="6000" b="1" dirty="0" smtClean="0">
                    <a:solidFill>
                      <a:srgbClr val="000000"/>
                    </a:solidFill>
                    <a:latin typeface="Cambria Math" panose="02040503050406030204" pitchFamily="18" charset="0"/>
                    <a:ea typeface="Cambria Math" panose="02040503050406030204" pitchFamily="18" charset="0"/>
                  </a:rPr>
                  <a:t>3</a:t>
                </a:r>
                <a14:m>
                  <m:oMath xmlns:m="http://schemas.openxmlformats.org/officeDocument/2006/math">
                    <m:r>
                      <a:rPr lang="en-US" sz="6000" b="1" i="0" smtClean="0">
                        <a:solidFill>
                          <a:srgbClr val="000000"/>
                        </a:solidFill>
                        <a:latin typeface="Cambria Math" panose="02040503050406030204" pitchFamily="18" charset="0"/>
                        <a:ea typeface="Cambria Math" panose="02040503050406030204" pitchFamily="18" charset="0"/>
                      </a:rPr>
                      <m:t> − </m:t>
                    </m:r>
                    <m:f>
                      <m:fPr>
                        <m:ctrlPr>
                          <a:rPr lang="en-US" sz="6000" b="1" i="1" smtClean="0">
                            <a:solidFill>
                              <a:srgbClr val="000000"/>
                            </a:solidFill>
                            <a:latin typeface="Cambria Math" panose="02040503050406030204" pitchFamily="18" charset="0"/>
                            <a:ea typeface="Cambria Math" panose="02040503050406030204" pitchFamily="18" charset="0"/>
                          </a:rPr>
                        </m:ctrlPr>
                      </m:fPr>
                      <m:num>
                        <m:r>
                          <a:rPr lang="en-US" sz="6000" b="1" i="0" smtClean="0">
                            <a:solidFill>
                              <a:srgbClr val="000000"/>
                            </a:solidFill>
                            <a:latin typeface="Cambria Math" panose="02040503050406030204" pitchFamily="18" charset="0"/>
                            <a:ea typeface="Cambria Math" panose="02040503050406030204" pitchFamily="18" charset="0"/>
                          </a:rPr>
                          <m:t>𝟏</m:t>
                        </m:r>
                      </m:num>
                      <m:den>
                        <m:r>
                          <a:rPr lang="en-US" sz="6000" b="1" i="0" smtClean="0">
                            <a:solidFill>
                              <a:srgbClr val="000000"/>
                            </a:solidFill>
                            <a:latin typeface="Cambria Math" panose="02040503050406030204" pitchFamily="18" charset="0"/>
                            <a:ea typeface="Cambria Math" panose="02040503050406030204" pitchFamily="18" charset="0"/>
                          </a:rPr>
                          <m:t>𝟖</m:t>
                        </m:r>
                      </m:den>
                    </m:f>
                    <m:r>
                      <a:rPr lang="en-US" sz="6000" b="1" i="0" smtClean="0">
                        <a:solidFill>
                          <a:srgbClr val="000000"/>
                        </a:solidFill>
                        <a:latin typeface="Cambria Math" panose="02040503050406030204" pitchFamily="18" charset="0"/>
                        <a:ea typeface="Cambria Math" panose="02040503050406030204" pitchFamily="18" charset="0"/>
                      </a:rPr>
                      <m:t>= </m:t>
                    </m:r>
                    <m:r>
                      <a:rPr lang="en-US" sz="6000" b="1" i="0" smtClean="0">
                        <a:solidFill>
                          <a:srgbClr val="000000"/>
                        </a:solidFill>
                        <a:latin typeface="Cambria Math" panose="02040503050406030204" pitchFamily="18" charset="0"/>
                        <a:ea typeface="Cambria Math" panose="02040503050406030204" pitchFamily="18" charset="0"/>
                      </a:rPr>
                      <m:t>𝟐</m:t>
                    </m:r>
                    <m:f>
                      <m:fPr>
                        <m:ctrlPr>
                          <a:rPr lang="en-US" sz="6000" b="1" i="1">
                            <a:solidFill>
                              <a:srgbClr val="000000"/>
                            </a:solidFill>
                            <a:latin typeface="Cambria Math" panose="02040503050406030204" pitchFamily="18" charset="0"/>
                            <a:ea typeface="Cambria Math" panose="02040503050406030204" pitchFamily="18" charset="0"/>
                          </a:rPr>
                        </m:ctrlPr>
                      </m:fPr>
                      <m:num>
                        <m:r>
                          <a:rPr lang="en-US" sz="6000" b="1" i="0" smtClean="0">
                            <a:solidFill>
                              <a:srgbClr val="000000"/>
                            </a:solidFill>
                            <a:latin typeface="Cambria Math" panose="02040503050406030204" pitchFamily="18" charset="0"/>
                            <a:ea typeface="Cambria Math" panose="02040503050406030204" pitchFamily="18" charset="0"/>
                          </a:rPr>
                          <m:t>𝟖</m:t>
                        </m:r>
                      </m:num>
                      <m:den>
                        <m:r>
                          <a:rPr lang="en-US" sz="6000" b="1">
                            <a:solidFill>
                              <a:srgbClr val="000000"/>
                            </a:solidFill>
                            <a:latin typeface="Cambria Math" panose="02040503050406030204" pitchFamily="18" charset="0"/>
                            <a:ea typeface="Cambria Math" panose="02040503050406030204" pitchFamily="18" charset="0"/>
                          </a:rPr>
                          <m:t>𝟖</m:t>
                        </m:r>
                      </m:den>
                    </m:f>
                    <m:r>
                      <a:rPr lang="en-US" sz="6000" b="1" i="0" smtClean="0">
                        <a:solidFill>
                          <a:srgbClr val="000000"/>
                        </a:solidFill>
                        <a:latin typeface="Cambria Math" panose="02040503050406030204" pitchFamily="18" charset="0"/>
                        <a:ea typeface="Cambria Math" panose="02040503050406030204" pitchFamily="18" charset="0"/>
                      </a:rPr>
                      <m:t>−</m:t>
                    </m:r>
                    <m:f>
                      <m:fPr>
                        <m:ctrlPr>
                          <a:rPr lang="en-US" sz="6000" b="1" i="1">
                            <a:solidFill>
                              <a:srgbClr val="000000"/>
                            </a:solidFill>
                            <a:latin typeface="Cambria Math" panose="02040503050406030204" pitchFamily="18" charset="0"/>
                            <a:ea typeface="Cambria Math" panose="02040503050406030204" pitchFamily="18" charset="0"/>
                          </a:rPr>
                        </m:ctrlPr>
                      </m:fPr>
                      <m:num>
                        <m:r>
                          <a:rPr lang="en-US" sz="6000" b="1">
                            <a:solidFill>
                              <a:srgbClr val="000000"/>
                            </a:solidFill>
                            <a:latin typeface="Cambria Math" panose="02040503050406030204" pitchFamily="18" charset="0"/>
                            <a:ea typeface="Cambria Math" panose="02040503050406030204" pitchFamily="18" charset="0"/>
                          </a:rPr>
                          <m:t>𝟏</m:t>
                        </m:r>
                      </m:num>
                      <m:den>
                        <m:r>
                          <a:rPr lang="en-US" sz="6000" b="1">
                            <a:solidFill>
                              <a:srgbClr val="000000"/>
                            </a:solidFill>
                            <a:latin typeface="Cambria Math" panose="02040503050406030204" pitchFamily="18" charset="0"/>
                            <a:ea typeface="Cambria Math" panose="02040503050406030204" pitchFamily="18" charset="0"/>
                          </a:rPr>
                          <m:t>𝟖</m:t>
                        </m:r>
                      </m:den>
                    </m:f>
                    <m:r>
                      <a:rPr lang="en-US" sz="6000" b="1" i="1" smtClean="0">
                        <a:solidFill>
                          <a:srgbClr val="000000"/>
                        </a:solidFill>
                        <a:latin typeface="Cambria Math" panose="02040503050406030204" pitchFamily="18" charset="0"/>
                        <a:ea typeface="Cambria Math" panose="02040503050406030204" pitchFamily="18" charset="0"/>
                      </a:rPr>
                      <m:t>  </m:t>
                    </m:r>
                    <m:r>
                      <a:rPr lang="en-US" sz="6000" b="1">
                        <a:solidFill>
                          <a:srgbClr val="000000"/>
                        </a:solidFill>
                        <a:latin typeface="Cambria Math" panose="02040503050406030204" pitchFamily="18" charset="0"/>
                        <a:ea typeface="Cambria Math" panose="02040503050406030204" pitchFamily="18" charset="0"/>
                      </a:rPr>
                      <m:t>=</m:t>
                    </m:r>
                    <m:r>
                      <a:rPr lang="en-US" sz="6000" b="1" i="0" smtClean="0">
                        <a:solidFill>
                          <a:srgbClr val="000000"/>
                        </a:solidFill>
                        <a:latin typeface="Cambria Math" panose="02040503050406030204" pitchFamily="18" charset="0"/>
                        <a:ea typeface="Cambria Math" panose="02040503050406030204" pitchFamily="18" charset="0"/>
                      </a:rPr>
                      <m:t>  </m:t>
                    </m:r>
                    <m:r>
                      <a:rPr lang="en-US" sz="6000" b="1" i="0" smtClean="0">
                        <a:solidFill>
                          <a:srgbClr val="000000"/>
                        </a:solidFill>
                        <a:latin typeface="Cambria Math" panose="02040503050406030204" pitchFamily="18" charset="0"/>
                        <a:ea typeface="Cambria Math" panose="02040503050406030204" pitchFamily="18" charset="0"/>
                      </a:rPr>
                      <m:t>𝟐</m:t>
                    </m:r>
                    <m:f>
                      <m:fPr>
                        <m:ctrlPr>
                          <a:rPr lang="en-US" sz="6000" b="1" i="1">
                            <a:solidFill>
                              <a:srgbClr val="000000"/>
                            </a:solidFill>
                            <a:latin typeface="Cambria Math" panose="02040503050406030204" pitchFamily="18" charset="0"/>
                            <a:ea typeface="Cambria Math" panose="02040503050406030204" pitchFamily="18" charset="0"/>
                          </a:rPr>
                        </m:ctrlPr>
                      </m:fPr>
                      <m:num>
                        <m:r>
                          <a:rPr lang="en-US" sz="6000" b="1" i="0" smtClean="0">
                            <a:solidFill>
                              <a:srgbClr val="000000"/>
                            </a:solidFill>
                            <a:latin typeface="Cambria Math" panose="02040503050406030204" pitchFamily="18" charset="0"/>
                            <a:ea typeface="Cambria Math" panose="02040503050406030204" pitchFamily="18" charset="0"/>
                          </a:rPr>
                          <m:t>𝟕</m:t>
                        </m:r>
                      </m:num>
                      <m:den>
                        <m:r>
                          <a:rPr lang="en-US" sz="6000" b="1">
                            <a:solidFill>
                              <a:srgbClr val="000000"/>
                            </a:solidFill>
                            <a:latin typeface="Cambria Math" panose="02040503050406030204" pitchFamily="18" charset="0"/>
                            <a:ea typeface="Cambria Math" panose="02040503050406030204" pitchFamily="18" charset="0"/>
                          </a:rPr>
                          <m:t>𝟖</m:t>
                        </m:r>
                      </m:den>
                    </m:f>
                  </m:oMath>
                </a14:m>
                <a:endParaRPr lang="en-US" sz="6000" b="1" dirty="0">
                  <a:solidFill>
                    <a:srgbClr val="000000"/>
                  </a:solidFill>
                  <a:latin typeface="Cambria Math" panose="02040503050406030204" pitchFamily="18" charset="0"/>
                  <a:ea typeface="Cambria Math" panose="020405030504060302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43897" y="392555"/>
                <a:ext cx="8700103" cy="1333955"/>
              </a:xfrm>
              <a:prstGeom prst="rect">
                <a:avLst/>
              </a:prstGeom>
              <a:blipFill rotWithShape="0">
                <a:blip r:embed="rId3"/>
                <a:stretch>
                  <a:fillRect l="-5326" t="-2740" b="-17808"/>
                </a:stretch>
              </a:blipFill>
            </p:spPr>
            <p:txBody>
              <a:bodyPr/>
              <a:lstStyle/>
              <a:p>
                <a:r>
                  <a:rPr lang="en-US">
                    <a:noFill/>
                  </a:rPr>
                  <a:t> </a:t>
                </a:r>
              </a:p>
            </p:txBody>
          </p:sp>
        </mc:Fallback>
      </mc:AlternateContent>
      <p:grpSp>
        <p:nvGrpSpPr>
          <p:cNvPr id="9" name="Group 8"/>
          <p:cNvGrpSpPr/>
          <p:nvPr/>
        </p:nvGrpSpPr>
        <p:grpSpPr>
          <a:xfrm>
            <a:off x="748983" y="3517900"/>
            <a:ext cx="7315200" cy="657860"/>
            <a:chOff x="7604" y="0"/>
            <a:chExt cx="8173766" cy="608169"/>
          </a:xfrm>
        </p:grpSpPr>
        <p:sp>
          <p:nvSpPr>
            <p:cNvPr id="10" name="Rectangle 9"/>
            <p:cNvSpPr>
              <a:spLocks noChangeAspect="1"/>
            </p:cNvSpPr>
            <p:nvPr/>
          </p:nvSpPr>
          <p:spPr>
            <a:xfrm>
              <a:off x="7604" y="0"/>
              <a:ext cx="8173766" cy="608169"/>
            </a:xfrm>
            <a:prstGeom prst="rect">
              <a:avLst/>
            </a:prstGeom>
            <a:solidFill>
              <a:schemeClr val="accent4"/>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TextBox 81"/>
            <p:cNvSpPr txBox="1"/>
            <p:nvPr/>
          </p:nvSpPr>
          <p:spPr>
            <a:xfrm>
              <a:off x="2994258" y="0"/>
              <a:ext cx="2906937" cy="579546"/>
            </a:xfrm>
            <a:prstGeom prst="rect">
              <a:avLst/>
            </a:prstGeom>
            <a:noFill/>
            <a:ln>
              <a:noFill/>
            </a:ln>
          </p:spPr>
          <p:txBody>
            <a:bodyPr wrap="square" rtlCol="0">
              <a:spAutoFit/>
            </a:bodyPr>
            <a:lstStyle/>
            <a:p>
              <a:pPr marL="0" marR="0">
                <a:spcBef>
                  <a:spcPts val="0"/>
                </a:spcBef>
                <a:spcAft>
                  <a:spcPts val="0"/>
                </a:spcAft>
              </a:pPr>
              <a:r>
                <a:rPr lang="en-US" sz="3600" b="1" kern="1200" cap="small">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one whole</a:t>
              </a:r>
              <a:endParaRPr lang="en-US" sz="1200">
                <a:effectLst/>
                <a:latin typeface="Times New Roman" panose="02020603050405020304" pitchFamily="18" charset="0"/>
                <a:ea typeface="Times New Roman" panose="02020603050405020304" pitchFamily="18" charset="0"/>
              </a:endParaRPr>
            </a:p>
          </p:txBody>
        </p:sp>
      </p:grpSp>
      <p:grpSp>
        <p:nvGrpSpPr>
          <p:cNvPr id="12" name="Group 11"/>
          <p:cNvGrpSpPr/>
          <p:nvPr/>
        </p:nvGrpSpPr>
        <p:grpSpPr>
          <a:xfrm>
            <a:off x="748983" y="2565400"/>
            <a:ext cx="7315200" cy="657860"/>
            <a:chOff x="7604" y="0"/>
            <a:chExt cx="8173766" cy="608169"/>
          </a:xfrm>
        </p:grpSpPr>
        <p:sp>
          <p:nvSpPr>
            <p:cNvPr id="13" name="Rectangle 12"/>
            <p:cNvSpPr>
              <a:spLocks noChangeAspect="1"/>
            </p:cNvSpPr>
            <p:nvPr/>
          </p:nvSpPr>
          <p:spPr>
            <a:xfrm>
              <a:off x="7604" y="0"/>
              <a:ext cx="8173766" cy="608169"/>
            </a:xfrm>
            <a:prstGeom prst="rect">
              <a:avLst/>
            </a:prstGeom>
            <a:solidFill>
              <a:schemeClr val="accent4"/>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TextBox 81"/>
            <p:cNvSpPr txBox="1"/>
            <p:nvPr/>
          </p:nvSpPr>
          <p:spPr>
            <a:xfrm>
              <a:off x="2994258" y="0"/>
              <a:ext cx="2906937" cy="579546"/>
            </a:xfrm>
            <a:prstGeom prst="rect">
              <a:avLst/>
            </a:prstGeom>
            <a:noFill/>
            <a:ln>
              <a:noFill/>
            </a:ln>
          </p:spPr>
          <p:txBody>
            <a:bodyPr wrap="square" rtlCol="0">
              <a:spAutoFit/>
            </a:bodyPr>
            <a:lstStyle/>
            <a:p>
              <a:pPr marL="0" marR="0">
                <a:spcBef>
                  <a:spcPts val="0"/>
                </a:spcBef>
                <a:spcAft>
                  <a:spcPts val="0"/>
                </a:spcAft>
              </a:pPr>
              <a:r>
                <a:rPr lang="en-US" sz="3600" b="1" kern="1200" cap="small" dirty="0">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one whole</a:t>
              </a:r>
              <a:endParaRPr lang="en-US" sz="1200" dirty="0">
                <a:effectLst/>
                <a:latin typeface="Times New Roman" panose="02020603050405020304" pitchFamily="18" charset="0"/>
                <a:ea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16" name="TextBox 82"/>
              <p:cNvSpPr txBox="1"/>
              <p:nvPr/>
            </p:nvSpPr>
            <p:spPr>
              <a:xfrm>
                <a:off x="6113191" y="4470400"/>
                <a:ext cx="152393" cy="570174"/>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6" name="TextBox 82"/>
              <p:cNvSpPr txBox="1">
                <a:spLocks noRot="1" noChangeAspect="1" noMove="1" noResize="1" noEditPoints="1" noAdjustHandles="1" noChangeArrowheads="1" noChangeShapeType="1" noTextEdit="1"/>
              </p:cNvSpPr>
              <p:nvPr/>
            </p:nvSpPr>
            <p:spPr>
              <a:xfrm>
                <a:off x="6113191" y="4470400"/>
                <a:ext cx="152393" cy="570174"/>
              </a:xfrm>
              <a:prstGeom prst="rect">
                <a:avLst/>
              </a:prstGeom>
              <a:blipFill rotWithShape="0">
                <a:blip r:embed="rId4"/>
                <a:stretch>
                  <a:fillRect l="-4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84"/>
              <p:cNvSpPr txBox="1"/>
              <p:nvPr/>
            </p:nvSpPr>
            <p:spPr>
              <a:xfrm>
                <a:off x="7937811" y="4470400"/>
                <a:ext cx="152393" cy="570174"/>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7" name="TextBox 84"/>
              <p:cNvSpPr txBox="1">
                <a:spLocks noRot="1" noChangeAspect="1" noMove="1" noResize="1" noEditPoints="1" noAdjustHandles="1" noChangeArrowheads="1" noChangeShapeType="1" noTextEdit="1"/>
              </p:cNvSpPr>
              <p:nvPr/>
            </p:nvSpPr>
            <p:spPr>
              <a:xfrm>
                <a:off x="7937811" y="4470400"/>
                <a:ext cx="152393" cy="570174"/>
              </a:xfrm>
              <a:prstGeom prst="rect">
                <a:avLst/>
              </a:prstGeom>
              <a:blipFill rotWithShape="0">
                <a:blip r:embed="rId5"/>
                <a:stretch>
                  <a:fillRect r="-4000" b="-1064"/>
                </a:stretch>
              </a:blipFill>
            </p:spPr>
            <p:txBody>
              <a:bodyPr/>
              <a:lstStyle/>
              <a:p>
                <a:r>
                  <a:rPr lang="en-US">
                    <a:noFill/>
                  </a:rPr>
                  <a:t> </a:t>
                </a:r>
              </a:p>
            </p:txBody>
          </p:sp>
        </mc:Fallback>
      </mc:AlternateContent>
      <p:grpSp>
        <p:nvGrpSpPr>
          <p:cNvPr id="19" name="Group 18"/>
          <p:cNvGrpSpPr/>
          <p:nvPr/>
        </p:nvGrpSpPr>
        <p:grpSpPr>
          <a:xfrm>
            <a:off x="1663341" y="4519582"/>
            <a:ext cx="914358" cy="657569"/>
            <a:chOff x="914400" y="49204"/>
            <a:chExt cx="914400" cy="657858"/>
          </a:xfrm>
        </p:grpSpPr>
        <p:sp>
          <p:nvSpPr>
            <p:cNvPr id="38" name="Rectangle 37"/>
            <p:cNvSpPr>
              <a:spLocks noChangeAspect="1"/>
            </p:cNvSpPr>
            <p:nvPr/>
          </p:nvSpPr>
          <p:spPr>
            <a:xfrm>
              <a:off x="914400" y="49204"/>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9" name="TextBox 86"/>
                <p:cNvSpPr txBox="1"/>
                <p:nvPr/>
              </p:nvSpPr>
              <p:spPr>
                <a:xfrm>
                  <a:off x="1268680" y="5917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𝟖</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39" name="TextBox 86"/>
                <p:cNvSpPr txBox="1">
                  <a:spLocks noRot="1" noChangeAspect="1" noMove="1" noResize="1" noEditPoints="1" noAdjustHandles="1" noChangeArrowheads="1" noChangeShapeType="1" noTextEdit="1"/>
                </p:cNvSpPr>
                <p:nvPr/>
              </p:nvSpPr>
              <p:spPr>
                <a:xfrm>
                  <a:off x="1268680" y="59177"/>
                  <a:ext cx="152400" cy="572328"/>
                </a:xfrm>
                <a:prstGeom prst="rect">
                  <a:avLst/>
                </a:prstGeom>
                <a:blipFill rotWithShape="0">
                  <a:blip r:embed="rId6"/>
                  <a:stretch>
                    <a:fillRect l="-4000" b="-1064"/>
                  </a:stretch>
                </a:blipFill>
              </p:spPr>
              <p:txBody>
                <a:bodyPr/>
                <a:lstStyle/>
                <a:p>
                  <a:r>
                    <a:rPr lang="en-US">
                      <a:noFill/>
                    </a:rPr>
                    <a:t> </a:t>
                  </a:r>
                </a:p>
              </p:txBody>
            </p:sp>
          </mc:Fallback>
        </mc:AlternateContent>
      </p:grpSp>
      <p:grpSp>
        <p:nvGrpSpPr>
          <p:cNvPr id="20" name="Group 19"/>
          <p:cNvGrpSpPr/>
          <p:nvPr/>
        </p:nvGrpSpPr>
        <p:grpSpPr>
          <a:xfrm>
            <a:off x="2577699" y="4519582"/>
            <a:ext cx="914358" cy="657569"/>
            <a:chOff x="1828800" y="49204"/>
            <a:chExt cx="914400" cy="657858"/>
          </a:xfrm>
        </p:grpSpPr>
        <p:sp>
          <p:nvSpPr>
            <p:cNvPr id="36" name="Rectangle 35"/>
            <p:cNvSpPr>
              <a:spLocks noChangeAspect="1"/>
            </p:cNvSpPr>
            <p:nvPr/>
          </p:nvSpPr>
          <p:spPr>
            <a:xfrm>
              <a:off x="1828800" y="49204"/>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7" name="TextBox 87"/>
                <p:cNvSpPr txBox="1"/>
                <p:nvPr/>
              </p:nvSpPr>
              <p:spPr>
                <a:xfrm>
                  <a:off x="2191607" y="5917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𝟖</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37" name="TextBox 87"/>
                <p:cNvSpPr txBox="1">
                  <a:spLocks noRot="1" noChangeAspect="1" noMove="1" noResize="1" noEditPoints="1" noAdjustHandles="1" noChangeArrowheads="1" noChangeShapeType="1" noTextEdit="1"/>
                </p:cNvSpPr>
                <p:nvPr/>
              </p:nvSpPr>
              <p:spPr>
                <a:xfrm>
                  <a:off x="2191607" y="59177"/>
                  <a:ext cx="152400" cy="572328"/>
                </a:xfrm>
                <a:prstGeom prst="rect">
                  <a:avLst/>
                </a:prstGeom>
                <a:blipFill rotWithShape="0">
                  <a:blip r:embed="rId7"/>
                  <a:stretch>
                    <a:fillRect r="-4000" b="-1064"/>
                  </a:stretch>
                </a:blipFill>
              </p:spPr>
              <p:txBody>
                <a:bodyPr/>
                <a:lstStyle/>
                <a:p>
                  <a:r>
                    <a:rPr lang="en-US">
                      <a:noFill/>
                    </a:rPr>
                    <a:t> </a:t>
                  </a:r>
                </a:p>
              </p:txBody>
            </p:sp>
          </mc:Fallback>
        </mc:AlternateContent>
      </p:grpSp>
      <p:grpSp>
        <p:nvGrpSpPr>
          <p:cNvPr id="21" name="Group 20"/>
          <p:cNvGrpSpPr/>
          <p:nvPr/>
        </p:nvGrpSpPr>
        <p:grpSpPr>
          <a:xfrm>
            <a:off x="3492057" y="4519582"/>
            <a:ext cx="914358" cy="657569"/>
            <a:chOff x="2743200" y="49204"/>
            <a:chExt cx="914400" cy="657858"/>
          </a:xfrm>
        </p:grpSpPr>
        <p:sp>
          <p:nvSpPr>
            <p:cNvPr id="34" name="Rectangle 33"/>
            <p:cNvSpPr>
              <a:spLocks noChangeAspect="1"/>
            </p:cNvSpPr>
            <p:nvPr/>
          </p:nvSpPr>
          <p:spPr>
            <a:xfrm>
              <a:off x="2743200" y="49204"/>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5" name="TextBox 88"/>
                <p:cNvSpPr txBox="1"/>
                <p:nvPr/>
              </p:nvSpPr>
              <p:spPr>
                <a:xfrm>
                  <a:off x="3079487" y="5917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𝟖</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35" name="TextBox 88"/>
                <p:cNvSpPr txBox="1">
                  <a:spLocks noRot="1" noChangeAspect="1" noMove="1" noResize="1" noEditPoints="1" noAdjustHandles="1" noChangeArrowheads="1" noChangeShapeType="1" noTextEdit="1"/>
                </p:cNvSpPr>
                <p:nvPr/>
              </p:nvSpPr>
              <p:spPr>
                <a:xfrm>
                  <a:off x="3079487" y="59177"/>
                  <a:ext cx="152400" cy="572328"/>
                </a:xfrm>
                <a:prstGeom prst="rect">
                  <a:avLst/>
                </a:prstGeom>
                <a:blipFill rotWithShape="0">
                  <a:blip r:embed="rId8"/>
                  <a:stretch>
                    <a:fillRect r="-4000" b="-1064"/>
                  </a:stretch>
                </a:blipFill>
              </p:spPr>
              <p:txBody>
                <a:bodyPr/>
                <a:lstStyle/>
                <a:p>
                  <a:r>
                    <a:rPr lang="en-US">
                      <a:noFill/>
                    </a:rPr>
                    <a:t> </a:t>
                  </a:r>
                </a:p>
              </p:txBody>
            </p:sp>
          </mc:Fallback>
        </mc:AlternateContent>
      </p:grpSp>
      <p:grpSp>
        <p:nvGrpSpPr>
          <p:cNvPr id="22" name="Group 21"/>
          <p:cNvGrpSpPr/>
          <p:nvPr/>
        </p:nvGrpSpPr>
        <p:grpSpPr>
          <a:xfrm>
            <a:off x="4406415" y="4519582"/>
            <a:ext cx="914358" cy="657569"/>
            <a:chOff x="3657600" y="49204"/>
            <a:chExt cx="914400" cy="657858"/>
          </a:xfrm>
        </p:grpSpPr>
        <p:sp>
          <p:nvSpPr>
            <p:cNvPr id="32" name="Rectangle 31"/>
            <p:cNvSpPr>
              <a:spLocks noChangeAspect="1"/>
            </p:cNvSpPr>
            <p:nvPr/>
          </p:nvSpPr>
          <p:spPr>
            <a:xfrm>
              <a:off x="3657600" y="49204"/>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3" name="TextBox 89"/>
                <p:cNvSpPr txBox="1"/>
                <p:nvPr/>
              </p:nvSpPr>
              <p:spPr>
                <a:xfrm>
                  <a:off x="4017705" y="5917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𝟖</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33" name="TextBox 89"/>
                <p:cNvSpPr txBox="1">
                  <a:spLocks noRot="1" noChangeAspect="1" noMove="1" noResize="1" noEditPoints="1" noAdjustHandles="1" noChangeArrowheads="1" noChangeShapeType="1" noTextEdit="1"/>
                </p:cNvSpPr>
                <p:nvPr/>
              </p:nvSpPr>
              <p:spPr>
                <a:xfrm>
                  <a:off x="4017705" y="59177"/>
                  <a:ext cx="152400" cy="572328"/>
                </a:xfrm>
                <a:prstGeom prst="rect">
                  <a:avLst/>
                </a:prstGeom>
                <a:blipFill rotWithShape="0">
                  <a:blip r:embed="rId9"/>
                  <a:stretch>
                    <a:fillRect l="-4000" b="-1064"/>
                  </a:stretch>
                </a:blipFill>
              </p:spPr>
              <p:txBody>
                <a:bodyPr/>
                <a:lstStyle/>
                <a:p>
                  <a:r>
                    <a:rPr lang="en-US">
                      <a:noFill/>
                    </a:rPr>
                    <a:t> </a:t>
                  </a:r>
                </a:p>
              </p:txBody>
            </p:sp>
          </mc:Fallback>
        </mc:AlternateContent>
      </p:grpSp>
      <p:grpSp>
        <p:nvGrpSpPr>
          <p:cNvPr id="23" name="Group 22"/>
          <p:cNvGrpSpPr/>
          <p:nvPr/>
        </p:nvGrpSpPr>
        <p:grpSpPr>
          <a:xfrm>
            <a:off x="5320773" y="4519584"/>
            <a:ext cx="914358" cy="657569"/>
            <a:chOff x="4572000" y="49206"/>
            <a:chExt cx="914400" cy="657858"/>
          </a:xfrm>
        </p:grpSpPr>
        <p:sp>
          <p:nvSpPr>
            <p:cNvPr id="30" name="Rectangle 29"/>
            <p:cNvSpPr>
              <a:spLocks noChangeAspect="1"/>
            </p:cNvSpPr>
            <p:nvPr/>
          </p:nvSpPr>
          <p:spPr>
            <a:xfrm>
              <a:off x="4572000" y="49206"/>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1" name="TextBox 90"/>
                <p:cNvSpPr txBox="1"/>
                <p:nvPr/>
              </p:nvSpPr>
              <p:spPr>
                <a:xfrm>
                  <a:off x="4926280" y="5917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𝟖</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31" name="TextBox 90"/>
                <p:cNvSpPr txBox="1">
                  <a:spLocks noRot="1" noChangeAspect="1" noMove="1" noResize="1" noEditPoints="1" noAdjustHandles="1" noChangeArrowheads="1" noChangeShapeType="1" noTextEdit="1"/>
                </p:cNvSpPr>
                <p:nvPr/>
              </p:nvSpPr>
              <p:spPr>
                <a:xfrm>
                  <a:off x="4926280" y="59177"/>
                  <a:ext cx="152400" cy="572328"/>
                </a:xfrm>
                <a:prstGeom prst="rect">
                  <a:avLst/>
                </a:prstGeom>
                <a:blipFill rotWithShape="0">
                  <a:blip r:embed="rId10"/>
                  <a:stretch>
                    <a:fillRect l="-4000" b="-1064"/>
                  </a:stretch>
                </a:blipFill>
              </p:spPr>
              <p:txBody>
                <a:bodyPr/>
                <a:lstStyle/>
                <a:p>
                  <a:r>
                    <a:rPr lang="en-US">
                      <a:noFill/>
                    </a:rPr>
                    <a:t> </a:t>
                  </a:r>
                </a:p>
              </p:txBody>
            </p:sp>
          </mc:Fallback>
        </mc:AlternateContent>
      </p:grpSp>
      <p:grpSp>
        <p:nvGrpSpPr>
          <p:cNvPr id="24" name="Group 23"/>
          <p:cNvGrpSpPr/>
          <p:nvPr/>
        </p:nvGrpSpPr>
        <p:grpSpPr>
          <a:xfrm>
            <a:off x="6235130" y="4519584"/>
            <a:ext cx="914358" cy="657569"/>
            <a:chOff x="5486400" y="49206"/>
            <a:chExt cx="914400" cy="657858"/>
          </a:xfrm>
        </p:grpSpPr>
        <p:sp>
          <p:nvSpPr>
            <p:cNvPr id="28" name="Rectangle 27"/>
            <p:cNvSpPr>
              <a:spLocks noChangeAspect="1"/>
            </p:cNvSpPr>
            <p:nvPr/>
          </p:nvSpPr>
          <p:spPr>
            <a:xfrm>
              <a:off x="5486400" y="49206"/>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29" name="TextBox 91"/>
                <p:cNvSpPr txBox="1"/>
                <p:nvPr/>
              </p:nvSpPr>
              <p:spPr>
                <a:xfrm>
                  <a:off x="5840680" y="5917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𝟖</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29" name="TextBox 91"/>
                <p:cNvSpPr txBox="1">
                  <a:spLocks noRot="1" noChangeAspect="1" noMove="1" noResize="1" noEditPoints="1" noAdjustHandles="1" noChangeArrowheads="1" noChangeShapeType="1" noTextEdit="1"/>
                </p:cNvSpPr>
                <p:nvPr/>
              </p:nvSpPr>
              <p:spPr>
                <a:xfrm>
                  <a:off x="5840680" y="59177"/>
                  <a:ext cx="152400" cy="572328"/>
                </a:xfrm>
                <a:prstGeom prst="rect">
                  <a:avLst/>
                </a:prstGeom>
                <a:blipFill rotWithShape="0">
                  <a:blip r:embed="rId11"/>
                  <a:stretch>
                    <a:fillRect l="-4000" b="-1064"/>
                  </a:stretch>
                </a:blipFill>
              </p:spPr>
              <p:txBody>
                <a:bodyPr/>
                <a:lstStyle/>
                <a:p>
                  <a:r>
                    <a:rPr lang="en-US">
                      <a:noFill/>
                    </a:rPr>
                    <a:t> </a:t>
                  </a:r>
                </a:p>
              </p:txBody>
            </p:sp>
          </mc:Fallback>
        </mc:AlternateContent>
      </p:grpSp>
      <p:grpSp>
        <p:nvGrpSpPr>
          <p:cNvPr id="25" name="Group 24"/>
          <p:cNvGrpSpPr/>
          <p:nvPr/>
        </p:nvGrpSpPr>
        <p:grpSpPr>
          <a:xfrm>
            <a:off x="7149488" y="4519586"/>
            <a:ext cx="914358" cy="657569"/>
            <a:chOff x="6400800" y="49208"/>
            <a:chExt cx="914400" cy="657858"/>
          </a:xfrm>
        </p:grpSpPr>
        <p:sp>
          <p:nvSpPr>
            <p:cNvPr id="26" name="Rectangle 25"/>
            <p:cNvSpPr>
              <a:spLocks noChangeAspect="1"/>
            </p:cNvSpPr>
            <p:nvPr/>
          </p:nvSpPr>
          <p:spPr>
            <a:xfrm>
              <a:off x="6400800" y="49208"/>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27" name="TextBox 92"/>
                <p:cNvSpPr txBox="1"/>
                <p:nvPr/>
              </p:nvSpPr>
              <p:spPr>
                <a:xfrm>
                  <a:off x="6763607" y="5917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𝟖</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27" name="TextBox 92"/>
                <p:cNvSpPr txBox="1">
                  <a:spLocks noRot="1" noChangeAspect="1" noMove="1" noResize="1" noEditPoints="1" noAdjustHandles="1" noChangeArrowheads="1" noChangeShapeType="1" noTextEdit="1"/>
                </p:cNvSpPr>
                <p:nvPr/>
              </p:nvSpPr>
              <p:spPr>
                <a:xfrm>
                  <a:off x="6763607" y="59177"/>
                  <a:ext cx="152400" cy="572328"/>
                </a:xfrm>
                <a:prstGeom prst="rect">
                  <a:avLst/>
                </a:prstGeom>
                <a:blipFill rotWithShape="0">
                  <a:blip r:embed="rId12"/>
                  <a:stretch>
                    <a:fillRect r="-4000" b="-1064"/>
                  </a:stretch>
                </a:blipFill>
              </p:spPr>
              <p:txBody>
                <a:bodyPr/>
                <a:lstStyle/>
                <a:p>
                  <a:r>
                    <a:rPr lang="en-US">
                      <a:noFill/>
                    </a:rPr>
                    <a:t> </a:t>
                  </a:r>
                </a:p>
              </p:txBody>
            </p:sp>
          </mc:Fallback>
        </mc:AlternateContent>
      </p:grpSp>
    </p:spTree>
    <p:extLst>
      <p:ext uri="{BB962C8B-B14F-4D97-AF65-F5344CB8AC3E}">
        <p14:creationId xmlns:p14="http://schemas.microsoft.com/office/powerpoint/2010/main" val="1603145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1"/>
          <p:cNvSpPr txBox="1"/>
          <p:nvPr/>
        </p:nvSpPr>
        <p:spPr>
          <a:xfrm>
            <a:off x="3536222" y="4864100"/>
            <a:ext cx="2601595" cy="626898"/>
          </a:xfrm>
          <a:prstGeom prst="rect">
            <a:avLst/>
          </a:prstGeom>
          <a:noFill/>
          <a:ln>
            <a:noFill/>
          </a:ln>
        </p:spPr>
        <p:txBody>
          <a:bodyPr wrap="square" rtlCol="0">
            <a:spAutoFit/>
          </a:bodyPr>
          <a:lstStyle/>
          <a:p>
            <a:pPr marL="0" marR="0">
              <a:spcBef>
                <a:spcPts val="0"/>
              </a:spcBef>
              <a:spcAft>
                <a:spcPts val="0"/>
              </a:spcAft>
            </a:pPr>
            <a:r>
              <a:rPr lang="en-US" sz="3600" b="1" kern="1200" cap="small" dirty="0">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one whole</a:t>
            </a:r>
            <a:endParaRPr lang="en-US" sz="12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TextBox 41"/>
              <p:cNvSpPr txBox="1"/>
              <p:nvPr/>
            </p:nvSpPr>
            <p:spPr>
              <a:xfrm>
                <a:off x="393097" y="200098"/>
                <a:ext cx="3143125" cy="1196353"/>
              </a:xfrm>
              <a:prstGeom prst="rect">
                <a:avLst/>
              </a:prstGeom>
              <a:noFill/>
            </p:spPr>
            <p:txBody>
              <a:bodyPr wrap="square" lIns="0" tIns="0" rIns="0" bIns="0" rtlCol="0">
                <a:spAutoFit/>
              </a:bodyPr>
              <a:lstStyle/>
              <a:p>
                <a:r>
                  <a:rPr lang="en-US" sz="5400" b="1" dirty="0" smtClean="0">
                    <a:solidFill>
                      <a:srgbClr val="000000"/>
                    </a:solidFill>
                    <a:latin typeface="Cambria Math" panose="02040503050406030204" pitchFamily="18" charset="0"/>
                    <a:ea typeface="Cambria Math" panose="02040503050406030204" pitchFamily="18" charset="0"/>
                  </a:rPr>
                  <a:t>2  </a:t>
                </a:r>
                <a14:m>
                  <m:oMath xmlns:m="http://schemas.openxmlformats.org/officeDocument/2006/math">
                    <m:r>
                      <a:rPr lang="en-US" sz="5400" b="1" i="0" smtClean="0">
                        <a:solidFill>
                          <a:srgbClr val="000000"/>
                        </a:solidFill>
                        <a:latin typeface="Cambria Math" panose="02040503050406030204" pitchFamily="18" charset="0"/>
                      </a:rPr>
                      <m:t>−</m:t>
                    </m:r>
                    <m:r>
                      <a:rPr lang="en-US" sz="5400" b="1" i="1" smtClean="0">
                        <a:solidFill>
                          <a:srgbClr val="000000"/>
                        </a:solidFill>
                        <a:latin typeface="Cambria Math" panose="02040503050406030204" pitchFamily="18" charset="0"/>
                      </a:rPr>
                      <m:t> </m:t>
                    </m:r>
                    <m:f>
                      <m:fPr>
                        <m:ctrlPr>
                          <a:rPr lang="en-US" sz="5400" b="1" i="1" smtClean="0">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𝟑</m:t>
                        </m:r>
                      </m:num>
                      <m:den>
                        <m:r>
                          <a:rPr lang="en-US" sz="5400" b="1" i="0" smtClean="0">
                            <a:solidFill>
                              <a:srgbClr val="000000"/>
                            </a:solidFill>
                            <a:latin typeface="Cambria Math" panose="02040503050406030204" pitchFamily="18" charset="0"/>
                          </a:rPr>
                          <m:t>𝟒</m:t>
                        </m:r>
                      </m:den>
                    </m:f>
                    <m:r>
                      <a:rPr lang="en-US" sz="5400" b="1" i="0" smtClean="0">
                        <a:solidFill>
                          <a:srgbClr val="000000"/>
                        </a:solidFill>
                        <a:latin typeface="Cambria Math" panose="02040503050406030204" pitchFamily="18" charset="0"/>
                      </a:rPr>
                      <m:t>= </m:t>
                    </m:r>
                  </m:oMath>
                </a14:m>
                <a:endParaRPr lang="en-US" sz="5400" b="1" dirty="0">
                  <a:solidFill>
                    <a:srgbClr val="000000"/>
                  </a:solidFill>
                  <a:latin typeface="+mj-lt"/>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393097" y="200098"/>
                <a:ext cx="3143125" cy="1196353"/>
              </a:xfrm>
              <a:prstGeom prst="rect">
                <a:avLst/>
              </a:prstGeom>
              <a:blipFill rotWithShape="0">
                <a:blip r:embed="rId3"/>
                <a:stretch>
                  <a:fillRect l="-13178" t="-3571" b="-18367"/>
                </a:stretch>
              </a:blipFill>
            </p:spPr>
            <p:txBody>
              <a:bodyPr/>
              <a:lstStyle/>
              <a:p>
                <a:r>
                  <a:rPr lang="en-US">
                    <a:noFill/>
                  </a:rPr>
                  <a:t> </a:t>
                </a:r>
              </a:p>
            </p:txBody>
          </p:sp>
        </mc:Fallback>
      </mc:AlternateContent>
      <p:pic>
        <p:nvPicPr>
          <p:cNvPr id="15" name="Picture 6" descr="DSC_0037"/>
          <p:cNvPicPr>
            <a:picLocks noChangeAspect="1" noChangeArrowheads="1"/>
          </p:cNvPicPr>
          <p:nvPr/>
        </p:nvPicPr>
        <p:blipFill>
          <a:blip r:embed="rId4">
            <a:extLst>
              <a:ext uri="{28A0092B-C50C-407E-A947-70E740481C1C}">
                <a14:useLocalDpi xmlns:a14="http://schemas.microsoft.com/office/drawing/2010/main" val="0"/>
              </a:ext>
            </a:extLst>
          </a:blip>
          <a:srcRect l="5807" r="21597"/>
          <a:stretch>
            <a:fillRect/>
          </a:stretch>
        </p:blipFill>
        <p:spPr bwMode="auto">
          <a:xfrm>
            <a:off x="3225800" y="1400925"/>
            <a:ext cx="5918200" cy="545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18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1"/>
          <p:cNvSpPr txBox="1"/>
          <p:nvPr/>
        </p:nvSpPr>
        <p:spPr>
          <a:xfrm>
            <a:off x="3536222" y="4864100"/>
            <a:ext cx="2601595" cy="626898"/>
          </a:xfrm>
          <a:prstGeom prst="rect">
            <a:avLst/>
          </a:prstGeom>
          <a:noFill/>
          <a:ln>
            <a:noFill/>
          </a:ln>
        </p:spPr>
        <p:txBody>
          <a:bodyPr wrap="square" rtlCol="0">
            <a:spAutoFit/>
          </a:bodyPr>
          <a:lstStyle/>
          <a:p>
            <a:pPr marL="0" marR="0">
              <a:spcBef>
                <a:spcPts val="0"/>
              </a:spcBef>
              <a:spcAft>
                <a:spcPts val="0"/>
              </a:spcAft>
            </a:pPr>
            <a:r>
              <a:rPr lang="en-US" sz="3600" b="1" kern="1200" cap="small" dirty="0">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one whole</a:t>
            </a:r>
            <a:endParaRPr lang="en-US" sz="12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TextBox 41"/>
              <p:cNvSpPr txBox="1"/>
              <p:nvPr/>
            </p:nvSpPr>
            <p:spPr>
              <a:xfrm>
                <a:off x="748983" y="492198"/>
                <a:ext cx="3137217" cy="1196353"/>
              </a:xfrm>
              <a:prstGeom prst="rect">
                <a:avLst/>
              </a:prstGeom>
              <a:noFill/>
            </p:spPr>
            <p:txBody>
              <a:bodyPr wrap="square" lIns="0" tIns="0" rIns="0" bIns="0" rtlCol="0">
                <a:spAutoFit/>
              </a:bodyPr>
              <a:lstStyle/>
              <a:p>
                <a:r>
                  <a:rPr lang="en-US" sz="5400" b="1" dirty="0" smtClean="0">
                    <a:solidFill>
                      <a:srgbClr val="000000"/>
                    </a:solidFill>
                    <a:latin typeface="Cambria Math" panose="02040503050406030204" pitchFamily="18" charset="0"/>
                    <a:ea typeface="Cambria Math" panose="02040503050406030204" pitchFamily="18" charset="0"/>
                  </a:rPr>
                  <a:t>2 </a:t>
                </a:r>
                <a14:m>
                  <m:oMath xmlns:m="http://schemas.openxmlformats.org/officeDocument/2006/math">
                    <m:r>
                      <a:rPr lang="en-US" sz="5400" b="1" i="0" smtClean="0">
                        <a:solidFill>
                          <a:srgbClr val="000000"/>
                        </a:solidFill>
                        <a:latin typeface="Cambria Math" panose="02040503050406030204" pitchFamily="18" charset="0"/>
                      </a:rPr>
                      <m:t> − </m:t>
                    </m:r>
                    <m:f>
                      <m:fPr>
                        <m:ctrlPr>
                          <a:rPr lang="en-US" sz="5400" b="1" i="1" smtClean="0">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𝟑</m:t>
                        </m:r>
                      </m:num>
                      <m:den>
                        <m:r>
                          <a:rPr lang="en-US" sz="5400" b="1" i="0" smtClean="0">
                            <a:solidFill>
                              <a:srgbClr val="000000"/>
                            </a:solidFill>
                            <a:latin typeface="Cambria Math" panose="02040503050406030204" pitchFamily="18" charset="0"/>
                          </a:rPr>
                          <m:t>𝟒</m:t>
                        </m:r>
                      </m:den>
                    </m:f>
                    <m:r>
                      <a:rPr lang="en-US" sz="5400" b="1" i="0" smtClean="0">
                        <a:solidFill>
                          <a:srgbClr val="000000"/>
                        </a:solidFill>
                        <a:latin typeface="Cambria Math" panose="02040503050406030204" pitchFamily="18" charset="0"/>
                      </a:rPr>
                      <m:t>= </m:t>
                    </m:r>
                  </m:oMath>
                </a14:m>
                <a:endParaRPr lang="en-US" sz="5400" b="1" dirty="0">
                  <a:solidFill>
                    <a:srgbClr val="000000"/>
                  </a:solidFill>
                  <a:latin typeface="+mj-lt"/>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748983" y="492198"/>
                <a:ext cx="3137217" cy="1196353"/>
              </a:xfrm>
              <a:prstGeom prst="rect">
                <a:avLst/>
              </a:prstGeom>
              <a:blipFill rotWithShape="0">
                <a:blip r:embed="rId3"/>
                <a:stretch>
                  <a:fillRect l="-13398" t="-3571" b="-18367"/>
                </a:stretch>
              </a:blipFill>
            </p:spPr>
            <p:txBody>
              <a:bodyPr/>
              <a:lstStyle/>
              <a:p>
                <a:r>
                  <a:rPr lang="en-US">
                    <a:noFill/>
                  </a:rPr>
                  <a:t> </a:t>
                </a:r>
              </a:p>
            </p:txBody>
          </p:sp>
        </mc:Fallback>
      </mc:AlternateContent>
      <p:grpSp>
        <p:nvGrpSpPr>
          <p:cNvPr id="5" name="Group 4"/>
          <p:cNvGrpSpPr/>
          <p:nvPr/>
        </p:nvGrpSpPr>
        <p:grpSpPr>
          <a:xfrm>
            <a:off x="748983" y="3517900"/>
            <a:ext cx="7315200" cy="657860"/>
            <a:chOff x="7604" y="0"/>
            <a:chExt cx="8173766" cy="608169"/>
          </a:xfrm>
        </p:grpSpPr>
        <p:sp>
          <p:nvSpPr>
            <p:cNvPr id="6" name="Rectangle 5"/>
            <p:cNvSpPr>
              <a:spLocks noChangeAspect="1"/>
            </p:cNvSpPr>
            <p:nvPr/>
          </p:nvSpPr>
          <p:spPr>
            <a:xfrm>
              <a:off x="7604" y="0"/>
              <a:ext cx="8173766" cy="608169"/>
            </a:xfrm>
            <a:prstGeom prst="rect">
              <a:avLst/>
            </a:prstGeom>
            <a:solidFill>
              <a:schemeClr val="accent4"/>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extBox 81"/>
            <p:cNvSpPr txBox="1"/>
            <p:nvPr/>
          </p:nvSpPr>
          <p:spPr>
            <a:xfrm>
              <a:off x="2994258" y="0"/>
              <a:ext cx="2906937" cy="579546"/>
            </a:xfrm>
            <a:prstGeom prst="rect">
              <a:avLst/>
            </a:prstGeom>
            <a:noFill/>
            <a:ln>
              <a:noFill/>
            </a:ln>
          </p:spPr>
          <p:txBody>
            <a:bodyPr wrap="square" rtlCol="0">
              <a:spAutoFit/>
            </a:bodyPr>
            <a:lstStyle/>
            <a:p>
              <a:pPr marL="0" marR="0">
                <a:spcBef>
                  <a:spcPts val="0"/>
                </a:spcBef>
                <a:spcAft>
                  <a:spcPts val="0"/>
                </a:spcAft>
              </a:pPr>
              <a:r>
                <a:rPr lang="en-US" sz="3600" b="1" kern="1200" cap="small">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one whole</a:t>
              </a:r>
              <a:endParaRPr lang="en-US" sz="1200">
                <a:effectLst/>
                <a:latin typeface="Times New Roman" panose="02020603050405020304" pitchFamily="18" charset="0"/>
                <a:ea typeface="Times New Roman" panose="02020603050405020304" pitchFamily="18" charset="0"/>
              </a:endParaRPr>
            </a:p>
          </p:txBody>
        </p:sp>
      </p:grpSp>
      <p:grpSp>
        <p:nvGrpSpPr>
          <p:cNvPr id="9" name="Group 8"/>
          <p:cNvGrpSpPr/>
          <p:nvPr/>
        </p:nvGrpSpPr>
        <p:grpSpPr>
          <a:xfrm>
            <a:off x="748983" y="2565400"/>
            <a:ext cx="7315200" cy="657860"/>
            <a:chOff x="7604" y="0"/>
            <a:chExt cx="8173766" cy="608169"/>
          </a:xfrm>
        </p:grpSpPr>
        <p:sp>
          <p:nvSpPr>
            <p:cNvPr id="10" name="Rectangle 9"/>
            <p:cNvSpPr>
              <a:spLocks noChangeAspect="1"/>
            </p:cNvSpPr>
            <p:nvPr/>
          </p:nvSpPr>
          <p:spPr>
            <a:xfrm>
              <a:off x="7604" y="0"/>
              <a:ext cx="8173766" cy="608169"/>
            </a:xfrm>
            <a:prstGeom prst="rect">
              <a:avLst/>
            </a:prstGeom>
            <a:solidFill>
              <a:schemeClr val="accent4"/>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TextBox 81"/>
            <p:cNvSpPr txBox="1"/>
            <p:nvPr/>
          </p:nvSpPr>
          <p:spPr>
            <a:xfrm>
              <a:off x="2994258" y="0"/>
              <a:ext cx="2906937" cy="579546"/>
            </a:xfrm>
            <a:prstGeom prst="rect">
              <a:avLst/>
            </a:prstGeom>
            <a:noFill/>
            <a:ln>
              <a:noFill/>
            </a:ln>
          </p:spPr>
          <p:txBody>
            <a:bodyPr wrap="square" rtlCol="0">
              <a:spAutoFit/>
            </a:bodyPr>
            <a:lstStyle/>
            <a:p>
              <a:pPr marL="0" marR="0">
                <a:spcBef>
                  <a:spcPts val="0"/>
                </a:spcBef>
                <a:spcAft>
                  <a:spcPts val="0"/>
                </a:spcAft>
              </a:pPr>
              <a:r>
                <a:rPr lang="en-US" sz="3600" b="1" kern="1200" cap="small" dirty="0">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one whole</a:t>
              </a:r>
              <a:endParaRPr lang="en-US" sz="1200"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3682964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1"/>
          <p:cNvSpPr txBox="1"/>
          <p:nvPr/>
        </p:nvSpPr>
        <p:spPr>
          <a:xfrm>
            <a:off x="3536222" y="4864100"/>
            <a:ext cx="2601595" cy="626898"/>
          </a:xfrm>
          <a:prstGeom prst="rect">
            <a:avLst/>
          </a:prstGeom>
          <a:noFill/>
          <a:ln>
            <a:noFill/>
          </a:ln>
        </p:spPr>
        <p:txBody>
          <a:bodyPr wrap="square" rtlCol="0">
            <a:spAutoFit/>
          </a:bodyPr>
          <a:lstStyle/>
          <a:p>
            <a:pPr marL="0" marR="0">
              <a:spcBef>
                <a:spcPts val="0"/>
              </a:spcBef>
              <a:spcAft>
                <a:spcPts val="0"/>
              </a:spcAft>
            </a:pPr>
            <a:r>
              <a:rPr lang="en-US" sz="3600" b="1" kern="1200" cap="small" dirty="0">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one whole</a:t>
            </a:r>
            <a:endParaRPr lang="en-US" sz="12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TextBox 41"/>
              <p:cNvSpPr txBox="1"/>
              <p:nvPr/>
            </p:nvSpPr>
            <p:spPr>
              <a:xfrm>
                <a:off x="748983" y="492198"/>
                <a:ext cx="7518717" cy="1196353"/>
              </a:xfrm>
              <a:prstGeom prst="rect">
                <a:avLst/>
              </a:prstGeom>
              <a:noFill/>
            </p:spPr>
            <p:txBody>
              <a:bodyPr wrap="square" lIns="0" tIns="0" rIns="0" bIns="0" rtlCol="0">
                <a:spAutoFit/>
              </a:bodyPr>
              <a:lstStyle/>
              <a:p>
                <a:r>
                  <a:rPr lang="en-US" sz="5400" b="1" dirty="0" smtClean="0">
                    <a:solidFill>
                      <a:srgbClr val="000000"/>
                    </a:solidFill>
                    <a:latin typeface="Cambria Math" panose="02040503050406030204" pitchFamily="18" charset="0"/>
                    <a:ea typeface="Cambria Math" panose="02040503050406030204" pitchFamily="18" charset="0"/>
                  </a:rPr>
                  <a:t>2 </a:t>
                </a:r>
                <a14:m>
                  <m:oMath xmlns:m="http://schemas.openxmlformats.org/officeDocument/2006/math">
                    <m:r>
                      <a:rPr lang="en-US" sz="5400" b="1" i="0" smtClean="0">
                        <a:solidFill>
                          <a:srgbClr val="000000"/>
                        </a:solidFill>
                        <a:latin typeface="Cambria Math" panose="02040503050406030204" pitchFamily="18" charset="0"/>
                      </a:rPr>
                      <m:t> −</m:t>
                    </m:r>
                    <m:r>
                      <a:rPr lang="en-US" sz="5400" b="1" i="1" smtClean="0">
                        <a:solidFill>
                          <a:srgbClr val="000000"/>
                        </a:solidFill>
                        <a:latin typeface="Cambria Math" panose="02040503050406030204" pitchFamily="18" charset="0"/>
                      </a:rPr>
                      <m:t> </m:t>
                    </m:r>
                    <m:f>
                      <m:fPr>
                        <m:ctrlPr>
                          <a:rPr lang="en-US" sz="5400" b="1" i="1" smtClean="0">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𝟑</m:t>
                        </m:r>
                      </m:num>
                      <m:den>
                        <m:r>
                          <a:rPr lang="en-US" sz="5400" b="1" i="0" smtClean="0">
                            <a:solidFill>
                              <a:srgbClr val="000000"/>
                            </a:solidFill>
                            <a:latin typeface="Cambria Math" panose="02040503050406030204" pitchFamily="18" charset="0"/>
                          </a:rPr>
                          <m:t>𝟒</m:t>
                        </m:r>
                      </m:den>
                    </m:f>
                    <m:r>
                      <a:rPr lang="en-US" sz="5400" b="1" i="0" smtClean="0">
                        <a:solidFill>
                          <a:srgbClr val="000000"/>
                        </a:solidFill>
                        <a:latin typeface="Cambria Math" panose="02040503050406030204" pitchFamily="18" charset="0"/>
                      </a:rPr>
                      <m:t>=</m:t>
                    </m:r>
                    <m:r>
                      <m:rPr>
                        <m:nor/>
                      </m:rPr>
                      <a:rPr lang="en-US" sz="5400" b="1" i="0" smtClean="0">
                        <a:solidFill>
                          <a:srgbClr val="000000"/>
                        </a:solidFill>
                        <a:latin typeface="Cambria Math" panose="02040503050406030204" pitchFamily="18" charset="0"/>
                      </a:rPr>
                      <m:t>   </m:t>
                    </m:r>
                    <m:r>
                      <m:rPr>
                        <m:nor/>
                      </m:rPr>
                      <a:rPr lang="en-US" sz="5400" b="1" i="0" dirty="0" smtClean="0">
                        <a:solidFill>
                          <a:srgbClr val="000000"/>
                        </a:solidFill>
                        <a:latin typeface="Cambria Math" panose="02040503050406030204" pitchFamily="18" charset="0"/>
                        <a:ea typeface="Cambria Math" panose="02040503050406030204" pitchFamily="18" charset="0"/>
                      </a:rPr>
                      <m:t>1</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𝟒</m:t>
                        </m:r>
                      </m:num>
                      <m:den>
                        <m:r>
                          <a:rPr lang="en-US" sz="5400" b="1">
                            <a:solidFill>
                              <a:srgbClr val="000000"/>
                            </a:solidFill>
                            <a:latin typeface="Cambria Math" panose="02040503050406030204" pitchFamily="18" charset="0"/>
                          </a:rPr>
                          <m:t>𝟒</m:t>
                        </m:r>
                      </m:den>
                    </m:f>
                    <m:r>
                      <a:rPr lang="en-US" sz="5400" b="1" i="1" smtClean="0">
                        <a:solidFill>
                          <a:srgbClr val="000000"/>
                        </a:solidFill>
                        <a:latin typeface="Cambria Math" panose="02040503050406030204" pitchFamily="18" charset="0"/>
                      </a:rPr>
                      <m:t> </m:t>
                    </m:r>
                    <m:r>
                      <a:rPr lang="en-US" sz="5400" b="1">
                        <a:solidFill>
                          <a:srgbClr val="000000"/>
                        </a:solidFill>
                        <a:latin typeface="Cambria Math" panose="02040503050406030204" pitchFamily="18" charset="0"/>
                      </a:rPr>
                      <m:t>−</m:t>
                    </m:r>
                    <m:r>
                      <a:rPr lang="en-US" sz="5400" b="1" i="0" smtClean="0">
                        <a:solidFill>
                          <a:srgbClr val="000000"/>
                        </a:solidFill>
                        <a:latin typeface="Cambria Math" panose="02040503050406030204" pitchFamily="18" charset="0"/>
                      </a:rPr>
                      <m:t> </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𝟑</m:t>
                        </m:r>
                      </m:num>
                      <m:den>
                        <m:r>
                          <a:rPr lang="en-US" sz="5400" b="1">
                            <a:solidFill>
                              <a:srgbClr val="000000"/>
                            </a:solidFill>
                            <a:latin typeface="Cambria Math" panose="02040503050406030204" pitchFamily="18" charset="0"/>
                          </a:rPr>
                          <m:t>𝟒</m:t>
                        </m:r>
                      </m:den>
                    </m:f>
                    <m:r>
                      <a:rPr lang="en-US" sz="5400" b="1">
                        <a:solidFill>
                          <a:srgbClr val="000000"/>
                        </a:solidFill>
                        <a:latin typeface="Cambria Math" panose="02040503050406030204" pitchFamily="18" charset="0"/>
                      </a:rPr>
                      <m:t>=</m:t>
                    </m:r>
                  </m:oMath>
                </a14:m>
                <a:endParaRPr lang="en-US" sz="5400" b="1" dirty="0">
                  <a:solidFill>
                    <a:srgbClr val="000000"/>
                  </a:solidFill>
                  <a:latin typeface="+mj-lt"/>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748983" y="492198"/>
                <a:ext cx="7518717" cy="1196353"/>
              </a:xfrm>
              <a:prstGeom prst="rect">
                <a:avLst/>
              </a:prstGeom>
              <a:blipFill rotWithShape="0">
                <a:blip r:embed="rId3"/>
                <a:stretch>
                  <a:fillRect l="-5596" t="-3571" b="-18367"/>
                </a:stretch>
              </a:blipFill>
            </p:spPr>
            <p:txBody>
              <a:bodyPr/>
              <a:lstStyle/>
              <a:p>
                <a:r>
                  <a:rPr lang="en-US">
                    <a:noFill/>
                  </a:rPr>
                  <a:t> </a:t>
                </a:r>
              </a:p>
            </p:txBody>
          </p:sp>
        </mc:Fallback>
      </mc:AlternateContent>
      <p:grpSp>
        <p:nvGrpSpPr>
          <p:cNvPr id="9" name="Group 8"/>
          <p:cNvGrpSpPr/>
          <p:nvPr/>
        </p:nvGrpSpPr>
        <p:grpSpPr>
          <a:xfrm>
            <a:off x="748983" y="3098800"/>
            <a:ext cx="7315200" cy="657860"/>
            <a:chOff x="7604" y="0"/>
            <a:chExt cx="8173766" cy="608169"/>
          </a:xfrm>
        </p:grpSpPr>
        <p:sp>
          <p:nvSpPr>
            <p:cNvPr id="10" name="Rectangle 9"/>
            <p:cNvSpPr>
              <a:spLocks noChangeAspect="1"/>
            </p:cNvSpPr>
            <p:nvPr/>
          </p:nvSpPr>
          <p:spPr>
            <a:xfrm>
              <a:off x="7604" y="0"/>
              <a:ext cx="8173766" cy="608169"/>
            </a:xfrm>
            <a:prstGeom prst="rect">
              <a:avLst/>
            </a:prstGeom>
            <a:solidFill>
              <a:schemeClr val="accent4"/>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TextBox 81"/>
            <p:cNvSpPr txBox="1"/>
            <p:nvPr/>
          </p:nvSpPr>
          <p:spPr>
            <a:xfrm>
              <a:off x="2994258" y="0"/>
              <a:ext cx="2906937" cy="579546"/>
            </a:xfrm>
            <a:prstGeom prst="rect">
              <a:avLst/>
            </a:prstGeom>
            <a:noFill/>
            <a:ln>
              <a:noFill/>
            </a:ln>
          </p:spPr>
          <p:txBody>
            <a:bodyPr wrap="square" rtlCol="0">
              <a:spAutoFit/>
            </a:bodyPr>
            <a:lstStyle/>
            <a:p>
              <a:pPr marL="0" marR="0">
                <a:spcBef>
                  <a:spcPts val="0"/>
                </a:spcBef>
                <a:spcAft>
                  <a:spcPts val="0"/>
                </a:spcAft>
              </a:pPr>
              <a:r>
                <a:rPr lang="en-US" sz="3600" b="1" kern="1200" cap="small" dirty="0">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one whole</a:t>
              </a:r>
              <a:endParaRPr lang="en-US" sz="1200" dirty="0">
                <a:effectLst/>
                <a:latin typeface="Times New Roman" panose="02020603050405020304" pitchFamily="18" charset="0"/>
                <a:ea typeface="Times New Roman" panose="02020603050405020304" pitchFamily="18" charset="0"/>
              </a:endParaRPr>
            </a:p>
          </p:txBody>
        </p:sp>
      </p:grpSp>
      <p:grpSp>
        <p:nvGrpSpPr>
          <p:cNvPr id="12" name="Group 11"/>
          <p:cNvGrpSpPr/>
          <p:nvPr/>
        </p:nvGrpSpPr>
        <p:grpSpPr>
          <a:xfrm>
            <a:off x="748983" y="4304579"/>
            <a:ext cx="7315200" cy="657860"/>
            <a:chOff x="0" y="0"/>
            <a:chExt cx="7315200" cy="658366"/>
          </a:xfrm>
        </p:grpSpPr>
        <p:grpSp>
          <p:nvGrpSpPr>
            <p:cNvPr id="13" name="Group 12"/>
            <p:cNvGrpSpPr/>
            <p:nvPr/>
          </p:nvGrpSpPr>
          <p:grpSpPr>
            <a:xfrm>
              <a:off x="0" y="0"/>
              <a:ext cx="1828800" cy="658366"/>
              <a:chOff x="0" y="0"/>
              <a:chExt cx="1828800" cy="658366"/>
            </a:xfrm>
          </p:grpSpPr>
          <p:sp>
            <p:nvSpPr>
              <p:cNvPr id="23" name="Rectangle 22"/>
              <p:cNvSpPr>
                <a:spLocks noChangeAspect="1"/>
              </p:cNvSpPr>
              <p:nvPr/>
            </p:nvSpPr>
            <p:spPr>
              <a:xfrm>
                <a:off x="0" y="0"/>
                <a:ext cx="1828800" cy="658366"/>
              </a:xfrm>
              <a:prstGeom prst="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24" name="TextBox 77"/>
                  <p:cNvSpPr txBox="1"/>
                  <p:nvPr/>
                </p:nvSpPr>
                <p:spPr>
                  <a:xfrm>
                    <a:off x="802257" y="34505"/>
                    <a:ext cx="152400" cy="57086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24" name="TextBox 77"/>
                  <p:cNvSpPr txBox="1">
                    <a:spLocks noRot="1" noChangeAspect="1" noMove="1" noResize="1" noEditPoints="1" noAdjustHandles="1" noChangeArrowheads="1" noChangeShapeType="1" noTextEdit="1"/>
                  </p:cNvSpPr>
                  <p:nvPr/>
                </p:nvSpPr>
                <p:spPr>
                  <a:xfrm>
                    <a:off x="802257" y="34505"/>
                    <a:ext cx="152400" cy="570865"/>
                  </a:xfrm>
                  <a:prstGeom prst="rect">
                    <a:avLst/>
                  </a:prstGeom>
                  <a:blipFill rotWithShape="0">
                    <a:blip r:embed="rId4"/>
                    <a:stretch>
                      <a:fillRect r="-4000" b="-1075"/>
                    </a:stretch>
                  </a:blipFill>
                </p:spPr>
                <p:txBody>
                  <a:bodyPr/>
                  <a:lstStyle/>
                  <a:p>
                    <a:r>
                      <a:rPr lang="en-US">
                        <a:noFill/>
                      </a:rPr>
                      <a:t> </a:t>
                    </a:r>
                  </a:p>
                </p:txBody>
              </p:sp>
            </mc:Fallback>
          </mc:AlternateContent>
        </p:grpSp>
        <p:grpSp>
          <p:nvGrpSpPr>
            <p:cNvPr id="14" name="Group 13"/>
            <p:cNvGrpSpPr/>
            <p:nvPr/>
          </p:nvGrpSpPr>
          <p:grpSpPr>
            <a:xfrm>
              <a:off x="1828800" y="0"/>
              <a:ext cx="1828800" cy="658366"/>
              <a:chOff x="0" y="0"/>
              <a:chExt cx="1828800" cy="658366"/>
            </a:xfrm>
          </p:grpSpPr>
          <p:sp>
            <p:nvSpPr>
              <p:cNvPr id="21" name="Rectangle 20"/>
              <p:cNvSpPr>
                <a:spLocks noChangeAspect="1"/>
              </p:cNvSpPr>
              <p:nvPr/>
            </p:nvSpPr>
            <p:spPr>
              <a:xfrm>
                <a:off x="0" y="0"/>
                <a:ext cx="1828800" cy="658366"/>
              </a:xfrm>
              <a:prstGeom prst="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22" name="TextBox 80"/>
                  <p:cNvSpPr txBox="1"/>
                  <p:nvPr/>
                </p:nvSpPr>
                <p:spPr>
                  <a:xfrm>
                    <a:off x="776377" y="34505"/>
                    <a:ext cx="152400" cy="57086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22" name="TextBox 80"/>
                  <p:cNvSpPr txBox="1">
                    <a:spLocks noRot="1" noChangeAspect="1" noMove="1" noResize="1" noEditPoints="1" noAdjustHandles="1" noChangeArrowheads="1" noChangeShapeType="1" noTextEdit="1"/>
                  </p:cNvSpPr>
                  <p:nvPr/>
                </p:nvSpPr>
                <p:spPr>
                  <a:xfrm>
                    <a:off x="776377" y="34505"/>
                    <a:ext cx="152400" cy="570865"/>
                  </a:xfrm>
                  <a:prstGeom prst="rect">
                    <a:avLst/>
                  </a:prstGeom>
                  <a:blipFill rotWithShape="0">
                    <a:blip r:embed="rId5"/>
                    <a:stretch>
                      <a:fillRect r="-4000" b="-1075"/>
                    </a:stretch>
                  </a:blipFill>
                </p:spPr>
                <p:txBody>
                  <a:bodyPr/>
                  <a:lstStyle/>
                  <a:p>
                    <a:r>
                      <a:rPr lang="en-US">
                        <a:noFill/>
                      </a:rPr>
                      <a:t> </a:t>
                    </a:r>
                  </a:p>
                </p:txBody>
              </p:sp>
            </mc:Fallback>
          </mc:AlternateContent>
        </p:grpSp>
        <p:grpSp>
          <p:nvGrpSpPr>
            <p:cNvPr id="15" name="Group 14"/>
            <p:cNvGrpSpPr/>
            <p:nvPr/>
          </p:nvGrpSpPr>
          <p:grpSpPr>
            <a:xfrm>
              <a:off x="3657600" y="0"/>
              <a:ext cx="1828800" cy="658366"/>
              <a:chOff x="0" y="0"/>
              <a:chExt cx="1828800" cy="658366"/>
            </a:xfrm>
          </p:grpSpPr>
          <p:sp>
            <p:nvSpPr>
              <p:cNvPr id="19" name="Rectangle 18"/>
              <p:cNvSpPr>
                <a:spLocks noChangeAspect="1"/>
              </p:cNvSpPr>
              <p:nvPr/>
            </p:nvSpPr>
            <p:spPr>
              <a:xfrm>
                <a:off x="0" y="0"/>
                <a:ext cx="1828800" cy="658366"/>
              </a:xfrm>
              <a:prstGeom prst="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20" name="TextBox 82"/>
                  <p:cNvSpPr txBox="1"/>
                  <p:nvPr/>
                </p:nvSpPr>
                <p:spPr>
                  <a:xfrm>
                    <a:off x="810883" y="8626"/>
                    <a:ext cx="152400" cy="57086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20" name="TextBox 82"/>
                  <p:cNvSpPr txBox="1">
                    <a:spLocks noRot="1" noChangeAspect="1" noMove="1" noResize="1" noEditPoints="1" noAdjustHandles="1" noChangeArrowheads="1" noChangeShapeType="1" noTextEdit="1"/>
                  </p:cNvSpPr>
                  <p:nvPr/>
                </p:nvSpPr>
                <p:spPr>
                  <a:xfrm>
                    <a:off x="810883" y="8626"/>
                    <a:ext cx="152400" cy="570865"/>
                  </a:xfrm>
                  <a:prstGeom prst="rect">
                    <a:avLst/>
                  </a:prstGeom>
                  <a:blipFill rotWithShape="0">
                    <a:blip r:embed="rId6"/>
                    <a:stretch>
                      <a:fillRect l="-4000" b="-1075"/>
                    </a:stretch>
                  </a:blipFill>
                </p:spPr>
                <p:txBody>
                  <a:bodyPr/>
                  <a:lstStyle/>
                  <a:p>
                    <a:r>
                      <a:rPr lang="en-US">
                        <a:noFill/>
                      </a:rPr>
                      <a:t> </a:t>
                    </a:r>
                  </a:p>
                </p:txBody>
              </p:sp>
            </mc:Fallback>
          </mc:AlternateContent>
        </p:grpSp>
        <p:grpSp>
          <p:nvGrpSpPr>
            <p:cNvPr id="16" name="Group 15"/>
            <p:cNvGrpSpPr/>
            <p:nvPr/>
          </p:nvGrpSpPr>
          <p:grpSpPr>
            <a:xfrm>
              <a:off x="5486400" y="0"/>
              <a:ext cx="1828800" cy="658366"/>
              <a:chOff x="0" y="0"/>
              <a:chExt cx="1828800" cy="658366"/>
            </a:xfrm>
          </p:grpSpPr>
          <p:sp>
            <p:nvSpPr>
              <p:cNvPr id="17" name="Rectangle 16"/>
              <p:cNvSpPr>
                <a:spLocks noChangeAspect="1"/>
              </p:cNvSpPr>
              <p:nvPr/>
            </p:nvSpPr>
            <p:spPr>
              <a:xfrm>
                <a:off x="0" y="0"/>
                <a:ext cx="1828800" cy="658366"/>
              </a:xfrm>
              <a:prstGeom prst="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18" name="TextBox 84"/>
                  <p:cNvSpPr txBox="1"/>
                  <p:nvPr/>
                </p:nvSpPr>
                <p:spPr>
                  <a:xfrm>
                    <a:off x="802257" y="0"/>
                    <a:ext cx="152400" cy="57086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8" name="TextBox 84"/>
                  <p:cNvSpPr txBox="1">
                    <a:spLocks noRot="1" noChangeAspect="1" noMove="1" noResize="1" noEditPoints="1" noAdjustHandles="1" noChangeArrowheads="1" noChangeShapeType="1" noTextEdit="1"/>
                  </p:cNvSpPr>
                  <p:nvPr/>
                </p:nvSpPr>
                <p:spPr>
                  <a:xfrm>
                    <a:off x="802257" y="0"/>
                    <a:ext cx="152400" cy="570865"/>
                  </a:xfrm>
                  <a:prstGeom prst="rect">
                    <a:avLst/>
                  </a:prstGeom>
                  <a:blipFill rotWithShape="0">
                    <a:blip r:embed="rId7"/>
                    <a:stretch>
                      <a:fillRect r="-4000" b="-1064"/>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1387699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1"/>
          <p:cNvSpPr txBox="1"/>
          <p:nvPr/>
        </p:nvSpPr>
        <p:spPr>
          <a:xfrm>
            <a:off x="3536222" y="4864100"/>
            <a:ext cx="2601595" cy="626898"/>
          </a:xfrm>
          <a:prstGeom prst="rect">
            <a:avLst/>
          </a:prstGeom>
          <a:noFill/>
          <a:ln>
            <a:noFill/>
          </a:ln>
        </p:spPr>
        <p:txBody>
          <a:bodyPr wrap="square" rtlCol="0">
            <a:spAutoFit/>
          </a:bodyPr>
          <a:lstStyle/>
          <a:p>
            <a:pPr marL="0" marR="0">
              <a:spcBef>
                <a:spcPts val="0"/>
              </a:spcBef>
              <a:spcAft>
                <a:spcPts val="0"/>
              </a:spcAft>
            </a:pPr>
            <a:r>
              <a:rPr lang="en-US" sz="3600" b="1" kern="1200" cap="small" dirty="0">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one whole</a:t>
            </a:r>
            <a:endParaRPr lang="en-US" sz="12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TextBox 41"/>
              <p:cNvSpPr txBox="1"/>
              <p:nvPr/>
            </p:nvSpPr>
            <p:spPr>
              <a:xfrm>
                <a:off x="748983" y="492198"/>
                <a:ext cx="8052117" cy="1196353"/>
              </a:xfrm>
              <a:prstGeom prst="rect">
                <a:avLst/>
              </a:prstGeom>
              <a:noFill/>
            </p:spPr>
            <p:txBody>
              <a:bodyPr wrap="square" lIns="0" tIns="0" rIns="0" bIns="0" rtlCol="0">
                <a:spAutoFit/>
              </a:bodyPr>
              <a:lstStyle/>
              <a:p>
                <a:r>
                  <a:rPr lang="en-US" sz="5400" b="1" dirty="0" smtClean="0">
                    <a:solidFill>
                      <a:srgbClr val="000000"/>
                    </a:solidFill>
                    <a:latin typeface="Cambria Math" panose="02040503050406030204" pitchFamily="18" charset="0"/>
                    <a:ea typeface="Cambria Math" panose="02040503050406030204" pitchFamily="18" charset="0"/>
                  </a:rPr>
                  <a:t>2</a:t>
                </a:r>
                <a14:m>
                  <m:oMath xmlns:m="http://schemas.openxmlformats.org/officeDocument/2006/math">
                    <m:r>
                      <a:rPr lang="en-US" sz="5400" b="1" i="0" smtClean="0">
                        <a:solidFill>
                          <a:srgbClr val="000000"/>
                        </a:solidFill>
                        <a:latin typeface="Cambria Math" panose="02040503050406030204" pitchFamily="18" charset="0"/>
                      </a:rPr>
                      <m:t> −</m:t>
                    </m:r>
                    <m:f>
                      <m:fPr>
                        <m:ctrlPr>
                          <a:rPr lang="en-US" sz="5400" b="1" i="1" smtClean="0">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𝟑</m:t>
                        </m:r>
                      </m:num>
                      <m:den>
                        <m:r>
                          <a:rPr lang="en-US" sz="5400" b="1" i="0" smtClean="0">
                            <a:solidFill>
                              <a:srgbClr val="000000"/>
                            </a:solidFill>
                            <a:latin typeface="Cambria Math" panose="02040503050406030204" pitchFamily="18" charset="0"/>
                          </a:rPr>
                          <m:t>𝟒</m:t>
                        </m:r>
                      </m:den>
                    </m:f>
                    <m:r>
                      <a:rPr lang="en-US" sz="5400" b="1" i="0" smtClean="0">
                        <a:solidFill>
                          <a:srgbClr val="000000"/>
                        </a:solidFill>
                        <a:latin typeface="Cambria Math" panose="02040503050406030204" pitchFamily="18" charset="0"/>
                      </a:rPr>
                      <m:t>   =</m:t>
                    </m:r>
                    <m:r>
                      <m:rPr>
                        <m:nor/>
                      </m:rPr>
                      <a:rPr lang="en-US" sz="5400" b="1" i="0" smtClean="0">
                        <a:solidFill>
                          <a:srgbClr val="000000"/>
                        </a:solidFill>
                        <a:latin typeface="Cambria Math" panose="02040503050406030204" pitchFamily="18" charset="0"/>
                      </a:rPr>
                      <m:t>  </m:t>
                    </m:r>
                    <m:r>
                      <m:rPr>
                        <m:nor/>
                      </m:rPr>
                      <a:rPr lang="en-US" sz="5400" b="1" i="0" dirty="0" smtClean="0">
                        <a:solidFill>
                          <a:srgbClr val="000000"/>
                        </a:solidFill>
                        <a:latin typeface="Cambria Math" panose="02040503050406030204" pitchFamily="18" charset="0"/>
                        <a:ea typeface="Cambria Math" panose="02040503050406030204" pitchFamily="18" charset="0"/>
                      </a:rPr>
                      <m:t>1</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𝟒</m:t>
                        </m:r>
                      </m:num>
                      <m:den>
                        <m:r>
                          <a:rPr lang="en-US" sz="5400" b="1">
                            <a:solidFill>
                              <a:srgbClr val="000000"/>
                            </a:solidFill>
                            <a:latin typeface="Cambria Math" panose="02040503050406030204" pitchFamily="18" charset="0"/>
                          </a:rPr>
                          <m:t>𝟒</m:t>
                        </m:r>
                      </m:den>
                    </m:f>
                    <m:r>
                      <a:rPr lang="en-US" sz="5400" b="1">
                        <a:solidFill>
                          <a:srgbClr val="000000"/>
                        </a:solidFill>
                        <a:latin typeface="Cambria Math" panose="02040503050406030204" pitchFamily="18" charset="0"/>
                      </a:rPr>
                      <m:t>−</m:t>
                    </m:r>
                    <m:r>
                      <a:rPr lang="en-US" sz="5400" b="1" i="0" smtClean="0">
                        <a:solidFill>
                          <a:srgbClr val="000000"/>
                        </a:solidFill>
                        <a:latin typeface="Cambria Math" panose="02040503050406030204" pitchFamily="18" charset="0"/>
                      </a:rPr>
                      <m:t> </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𝟑</m:t>
                        </m:r>
                      </m:num>
                      <m:den>
                        <m:r>
                          <a:rPr lang="en-US" sz="5400" b="1">
                            <a:solidFill>
                              <a:srgbClr val="000000"/>
                            </a:solidFill>
                            <a:latin typeface="Cambria Math" panose="02040503050406030204" pitchFamily="18" charset="0"/>
                          </a:rPr>
                          <m:t>𝟒</m:t>
                        </m:r>
                      </m:den>
                    </m:f>
                    <m:r>
                      <a:rPr lang="en-US" sz="5400" b="1" i="0" smtClean="0">
                        <a:solidFill>
                          <a:srgbClr val="000000"/>
                        </a:solidFill>
                        <a:latin typeface="Cambria Math" panose="02040503050406030204" pitchFamily="18" charset="0"/>
                      </a:rPr>
                      <m:t> </m:t>
                    </m:r>
                    <m:r>
                      <a:rPr lang="en-US" sz="5400" b="1">
                        <a:solidFill>
                          <a:srgbClr val="000000"/>
                        </a:solidFill>
                        <a:latin typeface="Cambria Math" panose="02040503050406030204" pitchFamily="18" charset="0"/>
                      </a:rPr>
                      <m:t>=</m:t>
                    </m:r>
                    <m:r>
                      <m:rPr>
                        <m:nor/>
                      </m:rPr>
                      <a:rPr lang="en-US" sz="5400" b="1" i="0" smtClean="0">
                        <a:solidFill>
                          <a:srgbClr val="000000"/>
                        </a:solidFill>
                        <a:latin typeface="Cambria Math" panose="02040503050406030204" pitchFamily="18" charset="0"/>
                      </a:rPr>
                      <m:t> </m:t>
                    </m:r>
                    <m:r>
                      <m:rPr>
                        <m:nor/>
                      </m:rPr>
                      <a:rPr lang="en-US" sz="5400" b="1" dirty="0">
                        <a:solidFill>
                          <a:srgbClr val="000000"/>
                        </a:solidFill>
                        <a:latin typeface="Cambria Math" panose="02040503050406030204" pitchFamily="18" charset="0"/>
                        <a:ea typeface="Cambria Math" panose="02040503050406030204" pitchFamily="18" charset="0"/>
                      </a:rPr>
                      <m:t>1</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𝟏</m:t>
                        </m:r>
                      </m:num>
                      <m:den>
                        <m:r>
                          <a:rPr lang="en-US" sz="5400" b="1">
                            <a:solidFill>
                              <a:srgbClr val="000000"/>
                            </a:solidFill>
                            <a:latin typeface="Cambria Math" panose="02040503050406030204" pitchFamily="18" charset="0"/>
                          </a:rPr>
                          <m:t>𝟒</m:t>
                        </m:r>
                      </m:den>
                    </m:f>
                  </m:oMath>
                </a14:m>
                <a:endParaRPr lang="en-US" sz="5400" b="1" dirty="0">
                  <a:solidFill>
                    <a:srgbClr val="000000"/>
                  </a:solidFill>
                  <a:latin typeface="+mj-lt"/>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748983" y="492198"/>
                <a:ext cx="8052117" cy="1196353"/>
              </a:xfrm>
              <a:prstGeom prst="rect">
                <a:avLst/>
              </a:prstGeom>
              <a:blipFill rotWithShape="0">
                <a:blip r:embed="rId3"/>
                <a:stretch>
                  <a:fillRect l="-5223" t="-3571" b="-18367"/>
                </a:stretch>
              </a:blipFill>
            </p:spPr>
            <p:txBody>
              <a:bodyPr/>
              <a:lstStyle/>
              <a:p>
                <a:r>
                  <a:rPr lang="en-US">
                    <a:noFill/>
                  </a:rPr>
                  <a:t> </a:t>
                </a:r>
              </a:p>
            </p:txBody>
          </p:sp>
        </mc:Fallback>
      </mc:AlternateContent>
      <p:grpSp>
        <p:nvGrpSpPr>
          <p:cNvPr id="9" name="Group 8"/>
          <p:cNvGrpSpPr/>
          <p:nvPr/>
        </p:nvGrpSpPr>
        <p:grpSpPr>
          <a:xfrm>
            <a:off x="837883" y="3111500"/>
            <a:ext cx="7315200" cy="657860"/>
            <a:chOff x="7604" y="0"/>
            <a:chExt cx="8173766" cy="608169"/>
          </a:xfrm>
        </p:grpSpPr>
        <p:sp>
          <p:nvSpPr>
            <p:cNvPr id="10" name="Rectangle 9"/>
            <p:cNvSpPr>
              <a:spLocks noChangeAspect="1"/>
            </p:cNvSpPr>
            <p:nvPr/>
          </p:nvSpPr>
          <p:spPr>
            <a:xfrm>
              <a:off x="7604" y="0"/>
              <a:ext cx="8173766" cy="608169"/>
            </a:xfrm>
            <a:prstGeom prst="rect">
              <a:avLst/>
            </a:prstGeom>
            <a:solidFill>
              <a:schemeClr val="accent4"/>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TextBox 81"/>
            <p:cNvSpPr txBox="1"/>
            <p:nvPr/>
          </p:nvSpPr>
          <p:spPr>
            <a:xfrm>
              <a:off x="2994258" y="0"/>
              <a:ext cx="2906937" cy="579546"/>
            </a:xfrm>
            <a:prstGeom prst="rect">
              <a:avLst/>
            </a:prstGeom>
            <a:noFill/>
            <a:ln>
              <a:noFill/>
            </a:ln>
          </p:spPr>
          <p:txBody>
            <a:bodyPr wrap="square" rtlCol="0">
              <a:spAutoFit/>
            </a:bodyPr>
            <a:lstStyle/>
            <a:p>
              <a:pPr marL="0" marR="0">
                <a:spcBef>
                  <a:spcPts val="0"/>
                </a:spcBef>
                <a:spcAft>
                  <a:spcPts val="0"/>
                </a:spcAft>
              </a:pPr>
              <a:r>
                <a:rPr lang="en-US" sz="3600" b="1" kern="1200" cap="small" dirty="0">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one whole</a:t>
              </a:r>
              <a:endParaRPr lang="en-US" sz="1200" dirty="0">
                <a:effectLst/>
                <a:latin typeface="Times New Roman" panose="02020603050405020304" pitchFamily="18" charset="0"/>
                <a:ea typeface="Times New Roman" panose="02020603050405020304" pitchFamily="18" charset="0"/>
              </a:endParaRPr>
            </a:p>
          </p:txBody>
        </p:sp>
      </p:grpSp>
      <p:grpSp>
        <p:nvGrpSpPr>
          <p:cNvPr id="16" name="Group 15"/>
          <p:cNvGrpSpPr/>
          <p:nvPr/>
        </p:nvGrpSpPr>
        <p:grpSpPr>
          <a:xfrm>
            <a:off x="6324283" y="4317279"/>
            <a:ext cx="1828800" cy="657860"/>
            <a:chOff x="0" y="0"/>
            <a:chExt cx="1828800" cy="658366"/>
          </a:xfrm>
        </p:grpSpPr>
        <p:sp>
          <p:nvSpPr>
            <p:cNvPr id="17" name="Rectangle 16"/>
            <p:cNvSpPr>
              <a:spLocks noChangeAspect="1"/>
            </p:cNvSpPr>
            <p:nvPr/>
          </p:nvSpPr>
          <p:spPr>
            <a:xfrm>
              <a:off x="0" y="0"/>
              <a:ext cx="1828800" cy="658366"/>
            </a:xfrm>
            <a:prstGeom prst="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18" name="TextBox 84"/>
                <p:cNvSpPr txBox="1"/>
                <p:nvPr/>
              </p:nvSpPr>
              <p:spPr>
                <a:xfrm>
                  <a:off x="802257" y="0"/>
                  <a:ext cx="152400" cy="57086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8" name="TextBox 84"/>
                <p:cNvSpPr txBox="1">
                  <a:spLocks noRot="1" noChangeAspect="1" noMove="1" noResize="1" noEditPoints="1" noAdjustHandles="1" noChangeArrowheads="1" noChangeShapeType="1" noTextEdit="1"/>
                </p:cNvSpPr>
                <p:nvPr/>
              </p:nvSpPr>
              <p:spPr>
                <a:xfrm>
                  <a:off x="802257" y="0"/>
                  <a:ext cx="152400" cy="570865"/>
                </a:xfrm>
                <a:prstGeom prst="rect">
                  <a:avLst/>
                </a:prstGeom>
                <a:blipFill rotWithShape="0">
                  <a:blip r:embed="rId4"/>
                  <a:stretch>
                    <a:fillRect r="-4000" b="-1064"/>
                  </a:stretch>
                </a:blipFill>
              </p:spPr>
              <p:txBody>
                <a:bodyPr/>
                <a:lstStyle/>
                <a:p>
                  <a:r>
                    <a:rPr lang="en-US">
                      <a:noFill/>
                    </a:rPr>
                    <a:t> </a:t>
                  </a:r>
                </a:p>
              </p:txBody>
            </p:sp>
          </mc:Fallback>
        </mc:AlternateContent>
      </p:grpSp>
    </p:spTree>
    <p:extLst>
      <p:ext uri="{BB962C8B-B14F-4D97-AF65-F5344CB8AC3E}">
        <p14:creationId xmlns:p14="http://schemas.microsoft.com/office/powerpoint/2010/main" val="2760292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5155597" y="936463"/>
                <a:ext cx="3785203" cy="1200585"/>
              </a:xfrm>
              <a:prstGeom prst="rect">
                <a:avLst/>
              </a:prstGeom>
              <a:noFill/>
            </p:spPr>
            <p:txBody>
              <a:bodyPr wrap="square" lIns="0" tIns="0" rIns="0" bIns="0" rtlCol="0">
                <a:spAutoFit/>
              </a:bodyPr>
              <a:lstStyle/>
              <a:p>
                <a:r>
                  <a:rPr lang="en-US" sz="5400" b="1" dirty="0" smtClean="0">
                    <a:solidFill>
                      <a:srgbClr val="000000"/>
                    </a:solidFill>
                    <a:latin typeface="Cambria Math" panose="02040503050406030204" pitchFamily="18" charset="0"/>
                    <a:ea typeface="Cambria Math" panose="02040503050406030204" pitchFamily="18" charset="0"/>
                  </a:rPr>
                  <a:t>1</a:t>
                </a:r>
                <a14:m>
                  <m:oMath xmlns:m="http://schemas.openxmlformats.org/officeDocument/2006/math">
                    <m:r>
                      <a:rPr lang="en-US" sz="5400" b="1" i="0" smtClean="0">
                        <a:solidFill>
                          <a:srgbClr val="000000"/>
                        </a:solidFill>
                        <a:latin typeface="Cambria Math" panose="02040503050406030204" pitchFamily="18" charset="0"/>
                      </a:rPr>
                      <m:t>𝟗</m:t>
                    </m:r>
                    <m:r>
                      <a:rPr lang="en-US" sz="5400" b="1" i="0" smtClean="0">
                        <a:solidFill>
                          <a:srgbClr val="000000"/>
                        </a:solidFill>
                        <a:latin typeface="Cambria Math" panose="02040503050406030204" pitchFamily="18" charset="0"/>
                      </a:rPr>
                      <m:t>−</m:t>
                    </m:r>
                    <m:f>
                      <m:fPr>
                        <m:ctrlPr>
                          <a:rPr lang="en-US" sz="5400" b="1" i="1" smtClean="0">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𝟏𝟑</m:t>
                        </m:r>
                      </m:num>
                      <m:den>
                        <m:r>
                          <a:rPr lang="en-US" sz="5400" b="1" i="0" smtClean="0">
                            <a:solidFill>
                              <a:srgbClr val="000000"/>
                            </a:solidFill>
                            <a:latin typeface="Cambria Math" panose="02040503050406030204" pitchFamily="18" charset="0"/>
                          </a:rPr>
                          <m:t>𝟏𝟔</m:t>
                        </m:r>
                      </m:den>
                    </m:f>
                    <m:r>
                      <a:rPr lang="en-US" sz="5400" b="1" i="0" smtClean="0">
                        <a:solidFill>
                          <a:srgbClr val="000000"/>
                        </a:solidFill>
                        <a:latin typeface="Cambria Math" panose="02040503050406030204" pitchFamily="18" charset="0"/>
                      </a:rPr>
                      <m:t>= </m:t>
                    </m:r>
                  </m:oMath>
                </a14:m>
                <a:endParaRPr lang="en-US" sz="5400" b="1" dirty="0">
                  <a:solidFill>
                    <a:srgbClr val="000000"/>
                  </a:solidFill>
                  <a:latin typeface="+mj-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5155597" y="936463"/>
                <a:ext cx="3785203" cy="1200585"/>
              </a:xfrm>
              <a:prstGeom prst="rect">
                <a:avLst/>
              </a:prstGeom>
              <a:blipFill rotWithShape="0">
                <a:blip r:embed="rId3"/>
                <a:stretch>
                  <a:fillRect l="-11111" t="-3553" b="-17766"/>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0" y="-135227"/>
            <a:ext cx="4726546" cy="7109137"/>
          </a:xfrm>
          <a:prstGeom prst="rect">
            <a:avLst/>
          </a:prstGeom>
        </p:spPr>
      </p:pic>
    </p:spTree>
    <p:extLst>
      <p:ext uri="{BB962C8B-B14F-4D97-AF65-F5344CB8AC3E}">
        <p14:creationId xmlns:p14="http://schemas.microsoft.com/office/powerpoint/2010/main" val="3097745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015397" y="682463"/>
                <a:ext cx="3785203" cy="1200585"/>
              </a:xfrm>
              <a:prstGeom prst="rect">
                <a:avLst/>
              </a:prstGeom>
              <a:noFill/>
            </p:spPr>
            <p:txBody>
              <a:bodyPr wrap="square" lIns="0" tIns="0" rIns="0" bIns="0" rtlCol="0">
                <a:spAutoFit/>
              </a:bodyPr>
              <a:lstStyle/>
              <a:p>
                <a:r>
                  <a:rPr lang="en-US" sz="5400" b="1" dirty="0" smtClean="0">
                    <a:solidFill>
                      <a:srgbClr val="000000"/>
                    </a:solidFill>
                    <a:latin typeface="Cambria Math" panose="02040503050406030204" pitchFamily="18" charset="0"/>
                    <a:ea typeface="Cambria Math" panose="02040503050406030204" pitchFamily="18" charset="0"/>
                  </a:rPr>
                  <a:t>1</a:t>
                </a:r>
                <a14:m>
                  <m:oMath xmlns:m="http://schemas.openxmlformats.org/officeDocument/2006/math">
                    <m:r>
                      <a:rPr lang="en-US" sz="5400" b="1" i="0" smtClean="0">
                        <a:solidFill>
                          <a:srgbClr val="000000"/>
                        </a:solidFill>
                        <a:latin typeface="Cambria Math" panose="02040503050406030204" pitchFamily="18" charset="0"/>
                      </a:rPr>
                      <m:t>𝟗</m:t>
                    </m:r>
                    <m:r>
                      <a:rPr lang="en-US" sz="5400" b="1" i="0" smtClean="0">
                        <a:solidFill>
                          <a:srgbClr val="000000"/>
                        </a:solidFill>
                        <a:latin typeface="Cambria Math" panose="02040503050406030204" pitchFamily="18" charset="0"/>
                      </a:rPr>
                      <m:t>−</m:t>
                    </m:r>
                    <m:f>
                      <m:fPr>
                        <m:ctrlPr>
                          <a:rPr lang="en-US" sz="5400" b="1" i="1" smtClean="0">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𝟏𝟑</m:t>
                        </m:r>
                      </m:num>
                      <m:den>
                        <m:r>
                          <a:rPr lang="en-US" sz="5400" b="1" i="0" smtClean="0">
                            <a:solidFill>
                              <a:srgbClr val="000000"/>
                            </a:solidFill>
                            <a:latin typeface="Cambria Math" panose="02040503050406030204" pitchFamily="18" charset="0"/>
                          </a:rPr>
                          <m:t>𝟏𝟔</m:t>
                        </m:r>
                      </m:den>
                    </m:f>
                    <m:r>
                      <a:rPr lang="en-US" sz="5400" b="1" i="0" smtClean="0">
                        <a:solidFill>
                          <a:srgbClr val="000000"/>
                        </a:solidFill>
                        <a:latin typeface="Cambria Math" panose="02040503050406030204" pitchFamily="18" charset="0"/>
                      </a:rPr>
                      <m:t>= </m:t>
                    </m:r>
                  </m:oMath>
                </a14:m>
                <a:endParaRPr lang="en-US" sz="5400" b="1" dirty="0">
                  <a:solidFill>
                    <a:srgbClr val="000000"/>
                  </a:solidFill>
                  <a:latin typeface="+mj-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015397" y="682463"/>
                <a:ext cx="3785203" cy="1200585"/>
              </a:xfrm>
              <a:prstGeom prst="rect">
                <a:avLst/>
              </a:prstGeom>
              <a:blipFill rotWithShape="0">
                <a:blip r:embed="rId3"/>
                <a:stretch>
                  <a:fillRect l="-11111" t="-3553" b="-177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80397" y="2968463"/>
                <a:ext cx="8763603" cy="1200329"/>
              </a:xfrm>
              <a:prstGeom prst="rect">
                <a:avLst/>
              </a:prstGeom>
              <a:noFill/>
            </p:spPr>
            <p:txBody>
              <a:bodyPr wrap="square" lIns="0" tIns="0" rIns="0" bIns="0" rtlCol="0">
                <a:spAutoFit/>
              </a:bodyPr>
              <a:lstStyle/>
              <a:p>
                <a:r>
                  <a:rPr lang="en-US" sz="5400" b="1" dirty="0" smtClean="0">
                    <a:solidFill>
                      <a:srgbClr val="000000"/>
                    </a:solidFill>
                    <a:latin typeface="Cambria Math" panose="02040503050406030204" pitchFamily="18" charset="0"/>
                    <a:ea typeface="Cambria Math" panose="02040503050406030204" pitchFamily="18" charset="0"/>
                  </a:rPr>
                  <a:t>1</a:t>
                </a:r>
                <a14:m>
                  <m:oMath xmlns:m="http://schemas.openxmlformats.org/officeDocument/2006/math">
                    <m:r>
                      <a:rPr lang="en-US" sz="5400" b="1">
                        <a:solidFill>
                          <a:srgbClr val="000000"/>
                        </a:solidFill>
                        <a:latin typeface="Cambria Math" panose="02040503050406030204" pitchFamily="18" charset="0"/>
                      </a:rPr>
                      <m:t>𝟗</m:t>
                    </m:r>
                    <m:r>
                      <a:rPr lang="en-US" sz="5400" b="1">
                        <a:solidFill>
                          <a:srgbClr val="000000"/>
                        </a:solidFill>
                        <a:latin typeface="Cambria Math" panose="02040503050406030204" pitchFamily="18" charset="0"/>
                      </a:rPr>
                      <m:t>−</m:t>
                    </m:r>
                    <m:f>
                      <m:fPr>
                        <m:ctrlPr>
                          <a:rPr lang="en-US" sz="5400" b="1" i="1">
                            <a:solidFill>
                              <a:srgbClr val="000000"/>
                            </a:solidFill>
                            <a:latin typeface="Cambria Math" panose="02040503050406030204" pitchFamily="18" charset="0"/>
                          </a:rPr>
                        </m:ctrlPr>
                      </m:fPr>
                      <m:num>
                        <m:r>
                          <a:rPr lang="en-US" sz="5400" b="1">
                            <a:solidFill>
                              <a:srgbClr val="000000"/>
                            </a:solidFill>
                            <a:latin typeface="Cambria Math" panose="02040503050406030204" pitchFamily="18" charset="0"/>
                          </a:rPr>
                          <m:t>𝟏𝟑</m:t>
                        </m:r>
                      </m:num>
                      <m:den>
                        <m:r>
                          <a:rPr lang="en-US" sz="5400" b="1">
                            <a:solidFill>
                              <a:srgbClr val="000000"/>
                            </a:solidFill>
                            <a:latin typeface="Cambria Math" panose="02040503050406030204" pitchFamily="18" charset="0"/>
                          </a:rPr>
                          <m:t>𝟏𝟔</m:t>
                        </m:r>
                      </m:den>
                    </m:f>
                    <m:r>
                      <a:rPr lang="en-US" sz="5400" b="1">
                        <a:solidFill>
                          <a:srgbClr val="000000"/>
                        </a:solidFill>
                        <a:latin typeface="Cambria Math" panose="02040503050406030204" pitchFamily="18" charset="0"/>
                      </a:rPr>
                      <m:t>= </m:t>
                    </m:r>
                  </m:oMath>
                </a14:m>
                <a:r>
                  <a:rPr lang="en-US" sz="5400" b="1" dirty="0">
                    <a:solidFill>
                      <a:srgbClr val="000000"/>
                    </a:solidFill>
                    <a:latin typeface="Cambria Math" panose="02040503050406030204" pitchFamily="18" charset="0"/>
                    <a:ea typeface="Cambria Math" panose="02040503050406030204" pitchFamily="18" charset="0"/>
                  </a:rPr>
                  <a:t>1</a:t>
                </a:r>
                <a14:m>
                  <m:oMath xmlns:m="http://schemas.openxmlformats.org/officeDocument/2006/math">
                    <m:r>
                      <a:rPr lang="en-US" sz="5400" b="1" i="0" smtClean="0">
                        <a:solidFill>
                          <a:srgbClr val="000000"/>
                        </a:solidFill>
                        <a:latin typeface="Cambria Math" panose="02040503050406030204" pitchFamily="18" charset="0"/>
                      </a:rPr>
                      <m:t>𝟖</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𝟏𝟔</m:t>
                        </m:r>
                      </m:num>
                      <m:den>
                        <m:r>
                          <a:rPr lang="en-US" sz="5400" b="1">
                            <a:solidFill>
                              <a:srgbClr val="000000"/>
                            </a:solidFill>
                            <a:latin typeface="Cambria Math" panose="02040503050406030204" pitchFamily="18" charset="0"/>
                          </a:rPr>
                          <m:t>𝟏𝟔</m:t>
                        </m:r>
                      </m:den>
                    </m:f>
                    <m:r>
                      <a:rPr lang="en-US" sz="5400" b="1">
                        <a:solidFill>
                          <a:srgbClr val="000000"/>
                        </a:solidFill>
                        <a:latin typeface="Cambria Math" panose="02040503050406030204" pitchFamily="18" charset="0"/>
                      </a:rPr>
                      <m:t>−</m:t>
                    </m:r>
                    <m:f>
                      <m:fPr>
                        <m:ctrlPr>
                          <a:rPr lang="en-US" sz="5400" b="1" i="1">
                            <a:solidFill>
                              <a:srgbClr val="000000"/>
                            </a:solidFill>
                            <a:latin typeface="Cambria Math" panose="02040503050406030204" pitchFamily="18" charset="0"/>
                          </a:rPr>
                        </m:ctrlPr>
                      </m:fPr>
                      <m:num>
                        <m:r>
                          <a:rPr lang="en-US" sz="5400" b="1">
                            <a:solidFill>
                              <a:srgbClr val="000000"/>
                            </a:solidFill>
                            <a:latin typeface="Cambria Math" panose="02040503050406030204" pitchFamily="18" charset="0"/>
                          </a:rPr>
                          <m:t>𝟏𝟑</m:t>
                        </m:r>
                      </m:num>
                      <m:den>
                        <m:r>
                          <a:rPr lang="en-US" sz="5400" b="1">
                            <a:solidFill>
                              <a:srgbClr val="000000"/>
                            </a:solidFill>
                            <a:latin typeface="Cambria Math" panose="02040503050406030204" pitchFamily="18" charset="0"/>
                          </a:rPr>
                          <m:t>𝟏𝟔</m:t>
                        </m:r>
                      </m:den>
                    </m:f>
                    <m:r>
                      <a:rPr lang="en-US" sz="5400" b="1">
                        <a:solidFill>
                          <a:srgbClr val="000000"/>
                        </a:solidFill>
                        <a:latin typeface="Cambria Math" panose="02040503050406030204" pitchFamily="18" charset="0"/>
                      </a:rPr>
                      <m:t>=</m:t>
                    </m:r>
                    <m:r>
                      <m:rPr>
                        <m:nor/>
                      </m:rPr>
                      <a:rPr lang="en-US" sz="5400" b="1" dirty="0">
                        <a:solidFill>
                          <a:srgbClr val="000000"/>
                        </a:solidFill>
                        <a:latin typeface="Cambria Math" panose="02040503050406030204" pitchFamily="18" charset="0"/>
                        <a:ea typeface="Cambria Math" panose="02040503050406030204" pitchFamily="18" charset="0"/>
                      </a:rPr>
                      <m:t>1</m:t>
                    </m:r>
                    <m:r>
                      <a:rPr lang="en-US" sz="5400" b="1">
                        <a:solidFill>
                          <a:srgbClr val="000000"/>
                        </a:solidFill>
                        <a:latin typeface="Cambria Math" panose="02040503050406030204" pitchFamily="18" charset="0"/>
                      </a:rPr>
                      <m:t>𝟖</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𝟑</m:t>
                        </m:r>
                      </m:num>
                      <m:den>
                        <m:r>
                          <a:rPr lang="en-US" sz="5400" b="1">
                            <a:solidFill>
                              <a:srgbClr val="000000"/>
                            </a:solidFill>
                            <a:latin typeface="Cambria Math" panose="02040503050406030204" pitchFamily="18" charset="0"/>
                          </a:rPr>
                          <m:t>𝟏𝟔</m:t>
                        </m:r>
                      </m:den>
                    </m:f>
                  </m:oMath>
                </a14:m>
                <a:endParaRPr lang="en-US" sz="5400" b="1" dirty="0">
                  <a:solidFill>
                    <a:srgbClr val="00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80397" y="2968463"/>
                <a:ext cx="8763603" cy="1200329"/>
              </a:xfrm>
              <a:prstGeom prst="rect">
                <a:avLst/>
              </a:prstGeom>
              <a:blipFill rotWithShape="0">
                <a:blip r:embed="rId4"/>
                <a:stretch>
                  <a:fillRect l="-4729" t="-3553" b="-17766"/>
                </a:stretch>
              </a:blipFill>
            </p:spPr>
            <p:txBody>
              <a:bodyPr/>
              <a:lstStyle/>
              <a:p>
                <a:r>
                  <a:rPr lang="en-US">
                    <a:noFill/>
                  </a:rPr>
                  <a:t> </a:t>
                </a:r>
              </a:p>
            </p:txBody>
          </p:sp>
        </mc:Fallback>
      </mc:AlternateContent>
    </p:spTree>
    <p:extLst>
      <p:ext uri="{BB962C8B-B14F-4D97-AF65-F5344CB8AC3E}">
        <p14:creationId xmlns:p14="http://schemas.microsoft.com/office/powerpoint/2010/main" val="1084284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924414" y="177801"/>
            <a:ext cx="7089286" cy="622299"/>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b="1" dirty="0" smtClean="0">
                <a:solidFill>
                  <a:schemeClr val="bg1"/>
                </a:solidFill>
              </a:rPr>
              <a:t>Weight in = 45 ¾ tons</a:t>
            </a:r>
            <a:endParaRPr lang="en-US" sz="4800" b="1" dirty="0">
              <a:solidFill>
                <a:schemeClr val="bg1"/>
              </a:solidFill>
            </a:endParaRPr>
          </a:p>
        </p:txBody>
      </p:sp>
      <p:sp>
        <p:nvSpPr>
          <p:cNvPr id="3" name="Title 1"/>
          <p:cNvSpPr txBox="1">
            <a:spLocks/>
          </p:cNvSpPr>
          <p:nvPr/>
        </p:nvSpPr>
        <p:spPr>
          <a:xfrm>
            <a:off x="1062770" y="5816601"/>
            <a:ext cx="7166829" cy="774699"/>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b="1" dirty="0" smtClean="0">
                <a:solidFill>
                  <a:schemeClr val="bg1"/>
                </a:solidFill>
              </a:rPr>
              <a:t>Weight out = 23 ¼ tons</a:t>
            </a:r>
            <a:endParaRPr lang="en-US" sz="4800" b="1" dirty="0">
              <a:solidFill>
                <a:schemeClr val="bg1"/>
              </a:solidFill>
            </a:endParaRPr>
          </a:p>
        </p:txBody>
      </p:sp>
    </p:spTree>
    <p:extLst>
      <p:ext uri="{BB962C8B-B14F-4D97-AF65-F5344CB8AC3E}">
        <p14:creationId xmlns:p14="http://schemas.microsoft.com/office/powerpoint/2010/main" val="2732644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63840" y="1806362"/>
            <a:ext cx="717574" cy="369332"/>
          </a:xfrm>
          <a:prstGeom prst="rect">
            <a:avLst/>
          </a:prstGeom>
          <a:noFill/>
        </p:spPr>
        <p:txBody>
          <a:bodyPr wrap="square" rtlCol="0">
            <a:spAutoFit/>
          </a:bodyPr>
          <a:lstStyle/>
          <a:p>
            <a:endParaRPr lang="en-US" dirty="0"/>
          </a:p>
        </p:txBody>
      </p:sp>
      <p:sp>
        <p:nvSpPr>
          <p:cNvPr id="16" name="Title 1"/>
          <p:cNvSpPr txBox="1">
            <a:spLocks/>
          </p:cNvSpPr>
          <p:nvPr/>
        </p:nvSpPr>
        <p:spPr>
          <a:xfrm>
            <a:off x="325464" y="598044"/>
            <a:ext cx="8818536" cy="1460417"/>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200" b="1" dirty="0" smtClean="0">
                <a:solidFill>
                  <a:srgbClr val="000000"/>
                </a:solidFill>
              </a:rPr>
              <a:t>Subtract whole numbers first, </a:t>
            </a:r>
            <a:endParaRPr lang="en-US" sz="5200" b="1" dirty="0">
              <a:solidFill>
                <a:srgbClr val="000000"/>
              </a:solidFill>
            </a:endParaRPr>
          </a:p>
        </p:txBody>
      </p:sp>
      <p:sp>
        <p:nvSpPr>
          <p:cNvPr id="20" name="Title 1"/>
          <p:cNvSpPr txBox="1">
            <a:spLocks/>
          </p:cNvSpPr>
          <p:nvPr/>
        </p:nvSpPr>
        <p:spPr>
          <a:xfrm>
            <a:off x="338913" y="3464125"/>
            <a:ext cx="8934560" cy="729814"/>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200" b="1" dirty="0" smtClean="0">
                <a:solidFill>
                  <a:srgbClr val="000000"/>
                </a:solidFill>
              </a:rPr>
              <a:t>subtract the fractions, </a:t>
            </a:r>
            <a:endParaRPr lang="en-US" sz="5200" b="1" dirty="0">
              <a:solidFill>
                <a:srgbClr val="000000"/>
              </a:solidFill>
            </a:endParaRPr>
          </a:p>
        </p:txBody>
      </p:sp>
      <p:sp>
        <p:nvSpPr>
          <p:cNvPr id="21" name="Title 1"/>
          <p:cNvSpPr txBox="1">
            <a:spLocks/>
          </p:cNvSpPr>
          <p:nvPr/>
        </p:nvSpPr>
        <p:spPr>
          <a:xfrm>
            <a:off x="338913" y="4531863"/>
            <a:ext cx="4960871" cy="729814"/>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200" b="1" dirty="0" smtClean="0">
                <a:solidFill>
                  <a:srgbClr val="000000"/>
                </a:solidFill>
              </a:rPr>
              <a:t>then combine.</a:t>
            </a:r>
            <a:endParaRPr lang="en-US" sz="5200" b="1" dirty="0">
              <a:solidFill>
                <a:srgbClr val="000000"/>
              </a:solidFill>
            </a:endParaRPr>
          </a:p>
        </p:txBody>
      </p:sp>
      <p:sp>
        <p:nvSpPr>
          <p:cNvPr id="14" name="Title 1"/>
          <p:cNvSpPr txBox="1">
            <a:spLocks/>
          </p:cNvSpPr>
          <p:nvPr/>
        </p:nvSpPr>
        <p:spPr>
          <a:xfrm>
            <a:off x="338913" y="2396386"/>
            <a:ext cx="8934560" cy="729814"/>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200" b="1" dirty="0">
                <a:solidFill>
                  <a:srgbClr val="000000"/>
                </a:solidFill>
              </a:rPr>
              <a:t>b</a:t>
            </a:r>
            <a:r>
              <a:rPr lang="en-US" sz="5200" b="1" dirty="0" smtClean="0">
                <a:solidFill>
                  <a:srgbClr val="000000"/>
                </a:solidFill>
              </a:rPr>
              <a:t>orrow if necessary,</a:t>
            </a:r>
            <a:endParaRPr lang="en-US" sz="5200" b="1" dirty="0">
              <a:solidFill>
                <a:srgbClr val="000000"/>
              </a:solidFill>
            </a:endParaRPr>
          </a:p>
        </p:txBody>
      </p:sp>
    </p:spTree>
    <p:extLst>
      <p:ext uri="{BB962C8B-B14F-4D97-AF65-F5344CB8AC3E}">
        <p14:creationId xmlns:p14="http://schemas.microsoft.com/office/powerpoint/2010/main" val="3910960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0"/>
            <a:ext cx="4572000" cy="6858000"/>
          </a:xfrm>
          <a:prstGeom prst="rect">
            <a:avLst/>
          </a:prstGeom>
        </p:spPr>
      </p:pic>
      <p:sp>
        <p:nvSpPr>
          <p:cNvPr id="3" name="Title 1"/>
          <p:cNvSpPr txBox="1">
            <a:spLocks/>
          </p:cNvSpPr>
          <p:nvPr/>
        </p:nvSpPr>
        <p:spPr>
          <a:xfrm>
            <a:off x="238614" y="633911"/>
            <a:ext cx="4086643" cy="5549175"/>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400" b="1" dirty="0" smtClean="0">
                <a:solidFill>
                  <a:schemeClr val="bg2">
                    <a:lumMod val="10000"/>
                  </a:schemeClr>
                </a:solidFill>
              </a:rPr>
              <a:t>At the end of this module, you should be able to subtract fractions</a:t>
            </a:r>
            <a:endParaRPr lang="en-US" sz="5400" b="1" dirty="0">
              <a:solidFill>
                <a:schemeClr val="bg2">
                  <a:lumMod val="10000"/>
                </a:schemeClr>
              </a:solidFill>
            </a:endParaRPr>
          </a:p>
        </p:txBody>
      </p:sp>
    </p:spTree>
    <p:extLst>
      <p:ext uri="{BB962C8B-B14F-4D97-AF65-F5344CB8AC3E}">
        <p14:creationId xmlns:p14="http://schemas.microsoft.com/office/powerpoint/2010/main" val="2744633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32570" y="406401"/>
            <a:ext cx="7089286" cy="622299"/>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b="1" dirty="0" smtClean="0">
                <a:solidFill>
                  <a:schemeClr val="accent4"/>
                </a:solidFill>
              </a:rPr>
              <a:t>Weight in = 45 ¾ tons</a:t>
            </a:r>
            <a:endParaRPr lang="en-US" sz="4800" b="1" dirty="0">
              <a:solidFill>
                <a:schemeClr val="accent4"/>
              </a:solidFill>
            </a:endParaRPr>
          </a:p>
        </p:txBody>
      </p:sp>
      <p:sp>
        <p:nvSpPr>
          <p:cNvPr id="3" name="Title 1"/>
          <p:cNvSpPr txBox="1">
            <a:spLocks/>
          </p:cNvSpPr>
          <p:nvPr/>
        </p:nvSpPr>
        <p:spPr>
          <a:xfrm>
            <a:off x="732570" y="1384301"/>
            <a:ext cx="7166829" cy="774699"/>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b="1" dirty="0" smtClean="0">
                <a:solidFill>
                  <a:schemeClr val="accent4"/>
                </a:solidFill>
              </a:rPr>
              <a:t>Weight out = 23 ¼ tons</a:t>
            </a:r>
            <a:endParaRPr lang="en-US" sz="4800" b="1" dirty="0">
              <a:solidFill>
                <a:schemeClr val="accent4"/>
              </a:solidFill>
            </a:endParaRPr>
          </a:p>
        </p:txBody>
      </p:sp>
      <mc:AlternateContent xmlns:mc="http://schemas.openxmlformats.org/markup-compatibility/2006" xmlns:a14="http://schemas.microsoft.com/office/drawing/2010/main">
        <mc:Choice Requires="a14">
          <p:sp>
            <p:nvSpPr>
              <p:cNvPr id="4" name="TextBox 3"/>
              <p:cNvSpPr txBox="1"/>
              <p:nvPr/>
            </p:nvSpPr>
            <p:spPr>
              <a:xfrm>
                <a:off x="732570" y="2790663"/>
                <a:ext cx="7890730" cy="1196353"/>
              </a:xfrm>
              <a:prstGeom prst="rect">
                <a:avLst/>
              </a:prstGeom>
              <a:noFill/>
            </p:spPr>
            <p:txBody>
              <a:bodyPr wrap="square" lIns="0" tIns="0" rIns="0" bIns="0" rtlCol="0">
                <a:spAutoFit/>
              </a:bodyPr>
              <a:lstStyle/>
              <a:p>
                <a:r>
                  <a:rPr lang="en-US" sz="5400" b="1" dirty="0" smtClean="0">
                    <a:solidFill>
                      <a:srgbClr val="000000"/>
                    </a:solidFill>
                    <a:latin typeface="Cambria Math" panose="02040503050406030204" pitchFamily="18" charset="0"/>
                    <a:ea typeface="Cambria Math" panose="02040503050406030204" pitchFamily="18" charset="0"/>
                  </a:rPr>
                  <a:t>4</a:t>
                </a:r>
                <a14:m>
                  <m:oMath xmlns:m="http://schemas.openxmlformats.org/officeDocument/2006/math">
                    <m:r>
                      <a:rPr lang="en-US" sz="5400" b="1" i="0" smtClean="0">
                        <a:solidFill>
                          <a:srgbClr val="000000"/>
                        </a:solidFill>
                        <a:latin typeface="Cambria Math" panose="02040503050406030204" pitchFamily="18" charset="0"/>
                      </a:rPr>
                      <m:t>𝟓</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𝟑</m:t>
                        </m:r>
                      </m:num>
                      <m:den>
                        <m:r>
                          <a:rPr lang="en-US" sz="5400" b="1" i="0" smtClean="0">
                            <a:solidFill>
                              <a:srgbClr val="000000"/>
                            </a:solidFill>
                            <a:latin typeface="Cambria Math" panose="02040503050406030204" pitchFamily="18" charset="0"/>
                          </a:rPr>
                          <m:t>𝟒</m:t>
                        </m:r>
                      </m:den>
                    </m:f>
                    <m:r>
                      <a:rPr lang="en-US" sz="5400" b="1" i="0" smtClean="0">
                        <a:solidFill>
                          <a:srgbClr val="000000"/>
                        </a:solidFill>
                        <a:latin typeface="Cambria Math" panose="02040503050406030204" pitchFamily="18" charset="0"/>
                      </a:rPr>
                      <m:t> </m:t>
                    </m:r>
                    <m:r>
                      <a:rPr lang="en-US" sz="5400" b="1" i="0" smtClean="0">
                        <a:solidFill>
                          <a:srgbClr val="000000"/>
                        </a:solidFill>
                        <a:latin typeface="Cambria Math" panose="02040503050406030204" pitchFamily="18" charset="0"/>
                      </a:rPr>
                      <m:t>𝐭𝐨𝐧𝐬</m:t>
                    </m:r>
                    <m:r>
                      <a:rPr lang="en-US" sz="5400" b="1">
                        <a:solidFill>
                          <a:srgbClr val="000000"/>
                        </a:solidFill>
                        <a:latin typeface="Cambria Math" panose="02040503050406030204" pitchFamily="18" charset="0"/>
                      </a:rPr>
                      <m:t>−</m:t>
                    </m:r>
                    <m:r>
                      <a:rPr lang="en-US" sz="5400" b="1" i="0" smtClean="0">
                        <a:solidFill>
                          <a:srgbClr val="000000"/>
                        </a:solidFill>
                        <a:latin typeface="Cambria Math" panose="02040503050406030204" pitchFamily="18" charset="0"/>
                      </a:rPr>
                      <m:t>𝟐𝟑</m:t>
                    </m:r>
                    <m:f>
                      <m:fPr>
                        <m:ctrlPr>
                          <a:rPr lang="en-US" sz="5400" b="1" i="1">
                            <a:solidFill>
                              <a:srgbClr val="000000"/>
                            </a:solidFill>
                            <a:latin typeface="Cambria Math" panose="02040503050406030204" pitchFamily="18" charset="0"/>
                          </a:rPr>
                        </m:ctrlPr>
                      </m:fPr>
                      <m:num>
                        <m:r>
                          <a:rPr lang="en-US" sz="5400" b="1" i="1" smtClean="0">
                            <a:solidFill>
                              <a:srgbClr val="000000"/>
                            </a:solidFill>
                            <a:latin typeface="Cambria Math" panose="02040503050406030204" pitchFamily="18" charset="0"/>
                          </a:rPr>
                          <m:t>𝟏</m:t>
                        </m:r>
                      </m:num>
                      <m:den>
                        <m:r>
                          <a:rPr lang="en-US" sz="5400" b="1" i="0" smtClean="0">
                            <a:solidFill>
                              <a:srgbClr val="000000"/>
                            </a:solidFill>
                            <a:latin typeface="Cambria Math" panose="02040503050406030204" pitchFamily="18" charset="0"/>
                          </a:rPr>
                          <m:t>𝟒</m:t>
                        </m:r>
                      </m:den>
                    </m:f>
                    <m:r>
                      <a:rPr lang="en-US" sz="5400" b="1" i="0" smtClean="0">
                        <a:solidFill>
                          <a:srgbClr val="000000"/>
                        </a:solidFill>
                        <a:latin typeface="Cambria Math" panose="02040503050406030204" pitchFamily="18" charset="0"/>
                      </a:rPr>
                      <m:t> </m:t>
                    </m:r>
                    <m:r>
                      <a:rPr lang="en-US" sz="5400" b="1" i="0" smtClean="0">
                        <a:solidFill>
                          <a:srgbClr val="000000"/>
                        </a:solidFill>
                        <a:latin typeface="Cambria Math" panose="02040503050406030204" pitchFamily="18" charset="0"/>
                      </a:rPr>
                      <m:t>𝐭𝐨𝐧𝐬</m:t>
                    </m:r>
                    <m:r>
                      <a:rPr lang="en-US" sz="5400" b="1">
                        <a:solidFill>
                          <a:srgbClr val="000000"/>
                        </a:solidFill>
                        <a:latin typeface="Cambria Math" panose="02040503050406030204" pitchFamily="18" charset="0"/>
                      </a:rPr>
                      <m:t>=</m:t>
                    </m:r>
                  </m:oMath>
                </a14:m>
                <a:endParaRPr lang="en-US" sz="5400" b="1" dirty="0">
                  <a:solidFill>
                    <a:srgbClr val="00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732570" y="2790663"/>
                <a:ext cx="7890730" cy="1196353"/>
              </a:xfrm>
              <a:prstGeom prst="rect">
                <a:avLst/>
              </a:prstGeom>
              <a:blipFill rotWithShape="0">
                <a:blip r:embed="rId3"/>
                <a:stretch>
                  <a:fillRect l="-5251" t="-3571" b="-183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72220" y="4618679"/>
                <a:ext cx="8411430" cy="738664"/>
              </a:xfrm>
              <a:prstGeom prst="rect">
                <a:avLst/>
              </a:prstGeom>
              <a:noFill/>
            </p:spPr>
            <p:txBody>
              <a:bodyPr wrap="square" lIns="0" tIns="0" rIns="0" bIns="0" rtlCol="0">
                <a:spAutoFit/>
              </a:bodyPr>
              <a:lstStyle/>
              <a:p>
                <a:r>
                  <a:rPr lang="en-US" sz="4800" b="1" dirty="0" smtClean="0">
                    <a:solidFill>
                      <a:srgbClr val="000000"/>
                    </a:solidFill>
                    <a:latin typeface="Cambria Math" panose="02040503050406030204" pitchFamily="18" charset="0"/>
                    <a:ea typeface="Cambria Math" panose="02040503050406030204" pitchFamily="18" charset="0"/>
                  </a:rPr>
                  <a:t>4</a:t>
                </a:r>
                <a14:m>
                  <m:oMath xmlns:m="http://schemas.openxmlformats.org/officeDocument/2006/math">
                    <m:r>
                      <a:rPr lang="en-US" sz="4800" b="1" i="0" smtClean="0">
                        <a:solidFill>
                          <a:srgbClr val="000000"/>
                        </a:solidFill>
                        <a:latin typeface="Cambria Math" panose="02040503050406030204" pitchFamily="18" charset="0"/>
                      </a:rPr>
                      <m:t>𝟓</m:t>
                    </m:r>
                    <m:r>
                      <a:rPr lang="en-US" sz="4800" b="1" i="0" smtClean="0">
                        <a:solidFill>
                          <a:srgbClr val="000000"/>
                        </a:solidFill>
                        <a:latin typeface="Cambria Math" panose="02040503050406030204" pitchFamily="18" charset="0"/>
                      </a:rPr>
                      <m:t> </m:t>
                    </m:r>
                    <m:r>
                      <a:rPr lang="en-US" sz="4800" b="1" i="0" smtClean="0">
                        <a:solidFill>
                          <a:srgbClr val="000000"/>
                        </a:solidFill>
                        <a:latin typeface="Cambria Math" panose="02040503050406030204" pitchFamily="18" charset="0"/>
                      </a:rPr>
                      <m:t>𝐭𝐨𝐧𝐬</m:t>
                    </m:r>
                    <m:r>
                      <a:rPr lang="en-US" sz="4800" b="1" i="0" smtClean="0">
                        <a:solidFill>
                          <a:srgbClr val="000000"/>
                        </a:solidFill>
                        <a:latin typeface="Cambria Math" panose="02040503050406030204" pitchFamily="18" charset="0"/>
                      </a:rPr>
                      <m:t> − </m:t>
                    </m:r>
                    <m:r>
                      <a:rPr lang="en-US" sz="4800" b="1" i="0" smtClean="0">
                        <a:solidFill>
                          <a:srgbClr val="000000"/>
                        </a:solidFill>
                        <a:latin typeface="Cambria Math" panose="02040503050406030204" pitchFamily="18" charset="0"/>
                      </a:rPr>
                      <m:t>𝟐𝟑</m:t>
                    </m:r>
                    <m:r>
                      <a:rPr lang="en-US" sz="4800" b="1" i="0" smtClean="0">
                        <a:solidFill>
                          <a:srgbClr val="000000"/>
                        </a:solidFill>
                        <a:latin typeface="Cambria Math" panose="02040503050406030204" pitchFamily="18" charset="0"/>
                      </a:rPr>
                      <m:t> </m:t>
                    </m:r>
                    <m:r>
                      <a:rPr lang="en-US" sz="4800" b="1" i="0" smtClean="0">
                        <a:solidFill>
                          <a:srgbClr val="000000"/>
                        </a:solidFill>
                        <a:latin typeface="Cambria Math" panose="02040503050406030204" pitchFamily="18" charset="0"/>
                      </a:rPr>
                      <m:t>𝐭𝐨𝐧𝐬</m:t>
                    </m:r>
                    <m:r>
                      <a:rPr lang="en-US" sz="4800" b="1" i="0" smtClean="0">
                        <a:solidFill>
                          <a:srgbClr val="000000"/>
                        </a:solidFill>
                        <a:latin typeface="Cambria Math" panose="02040503050406030204" pitchFamily="18" charset="0"/>
                      </a:rPr>
                      <m:t> =</m:t>
                    </m:r>
                    <m:r>
                      <a:rPr lang="en-US" sz="4800" b="1" i="0" smtClean="0">
                        <a:solidFill>
                          <a:srgbClr val="000000"/>
                        </a:solidFill>
                        <a:latin typeface="Cambria Math" panose="02040503050406030204" pitchFamily="18" charset="0"/>
                      </a:rPr>
                      <m:t>𝟐𝟐</m:t>
                    </m:r>
                    <m:r>
                      <a:rPr lang="en-US" sz="4800" b="1" i="0" smtClean="0">
                        <a:solidFill>
                          <a:srgbClr val="000000"/>
                        </a:solidFill>
                        <a:latin typeface="Cambria Math" panose="02040503050406030204" pitchFamily="18" charset="0"/>
                      </a:rPr>
                      <m:t> </m:t>
                    </m:r>
                    <m:r>
                      <a:rPr lang="en-US" sz="4800" b="1" i="0" smtClean="0">
                        <a:solidFill>
                          <a:srgbClr val="000000"/>
                        </a:solidFill>
                        <a:latin typeface="Cambria Math" panose="02040503050406030204" pitchFamily="18" charset="0"/>
                      </a:rPr>
                      <m:t>𝐭𝐨𝐧𝐬</m:t>
                    </m:r>
                    <m:r>
                      <a:rPr lang="en-US" sz="4800" b="1" i="0" smtClean="0">
                        <a:solidFill>
                          <a:srgbClr val="000000"/>
                        </a:solidFill>
                        <a:latin typeface="Cambria Math" panose="02040503050406030204" pitchFamily="18" charset="0"/>
                      </a:rPr>
                      <m:t> </m:t>
                    </m:r>
                  </m:oMath>
                </a14:m>
                <a:endParaRPr lang="en-US" sz="4800" b="1" dirty="0">
                  <a:solidFill>
                    <a:srgbClr val="00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72220" y="4618679"/>
                <a:ext cx="8411430" cy="738664"/>
              </a:xfrm>
              <a:prstGeom prst="rect">
                <a:avLst/>
              </a:prstGeom>
              <a:blipFill rotWithShape="0">
                <a:blip r:embed="rId4"/>
                <a:stretch>
                  <a:fillRect l="-4348" t="-25620" b="-48760"/>
                </a:stretch>
              </a:blipFill>
            </p:spPr>
            <p:txBody>
              <a:bodyPr/>
              <a:lstStyle/>
              <a:p>
                <a:r>
                  <a:rPr lang="en-US">
                    <a:noFill/>
                  </a:rPr>
                  <a:t> </a:t>
                </a:r>
              </a:p>
            </p:txBody>
          </p:sp>
        </mc:Fallback>
      </mc:AlternateContent>
    </p:spTree>
    <p:extLst>
      <p:ext uri="{BB962C8B-B14F-4D97-AF65-F5344CB8AC3E}">
        <p14:creationId xmlns:p14="http://schemas.microsoft.com/office/powerpoint/2010/main" val="11350815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32570" y="406401"/>
            <a:ext cx="7089286" cy="622299"/>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b="1" dirty="0" smtClean="0">
                <a:solidFill>
                  <a:schemeClr val="accent4"/>
                </a:solidFill>
              </a:rPr>
              <a:t>Weight in = 45 ¾ tons</a:t>
            </a:r>
            <a:endParaRPr lang="en-US" sz="4800" b="1" dirty="0">
              <a:solidFill>
                <a:schemeClr val="accent4"/>
              </a:solidFill>
            </a:endParaRPr>
          </a:p>
        </p:txBody>
      </p:sp>
      <p:sp>
        <p:nvSpPr>
          <p:cNvPr id="3" name="Title 1"/>
          <p:cNvSpPr txBox="1">
            <a:spLocks/>
          </p:cNvSpPr>
          <p:nvPr/>
        </p:nvSpPr>
        <p:spPr>
          <a:xfrm>
            <a:off x="732570" y="1384301"/>
            <a:ext cx="7166829" cy="774699"/>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b="1" dirty="0" smtClean="0">
                <a:solidFill>
                  <a:schemeClr val="accent4"/>
                </a:solidFill>
              </a:rPr>
              <a:t>Weight out = 23 ¼ tons</a:t>
            </a:r>
            <a:endParaRPr lang="en-US" sz="4800" b="1" dirty="0">
              <a:solidFill>
                <a:schemeClr val="accent4"/>
              </a:solidFill>
            </a:endParaRPr>
          </a:p>
        </p:txBody>
      </p:sp>
      <mc:AlternateContent xmlns:mc="http://schemas.openxmlformats.org/markup-compatibility/2006" xmlns:a14="http://schemas.microsoft.com/office/drawing/2010/main">
        <mc:Choice Requires="a14">
          <p:sp>
            <p:nvSpPr>
              <p:cNvPr id="4" name="TextBox 3"/>
              <p:cNvSpPr txBox="1"/>
              <p:nvPr/>
            </p:nvSpPr>
            <p:spPr>
              <a:xfrm>
                <a:off x="732570" y="2790663"/>
                <a:ext cx="7890730" cy="1196353"/>
              </a:xfrm>
              <a:prstGeom prst="rect">
                <a:avLst/>
              </a:prstGeom>
              <a:noFill/>
            </p:spPr>
            <p:txBody>
              <a:bodyPr wrap="square" lIns="0" tIns="0" rIns="0" bIns="0" rtlCol="0">
                <a:spAutoFit/>
              </a:bodyPr>
              <a:lstStyle/>
              <a:p>
                <a:r>
                  <a:rPr lang="en-US" sz="5400" b="1" dirty="0" smtClean="0">
                    <a:solidFill>
                      <a:srgbClr val="000000"/>
                    </a:solidFill>
                    <a:latin typeface="Cambria Math" panose="02040503050406030204" pitchFamily="18" charset="0"/>
                    <a:ea typeface="Cambria Math" panose="02040503050406030204" pitchFamily="18" charset="0"/>
                  </a:rPr>
                  <a:t>4</a:t>
                </a:r>
                <a14:m>
                  <m:oMath xmlns:m="http://schemas.openxmlformats.org/officeDocument/2006/math">
                    <m:r>
                      <a:rPr lang="en-US" sz="5400" b="1" i="0" smtClean="0">
                        <a:solidFill>
                          <a:srgbClr val="000000"/>
                        </a:solidFill>
                        <a:latin typeface="Cambria Math" panose="02040503050406030204" pitchFamily="18" charset="0"/>
                      </a:rPr>
                      <m:t>𝟓</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𝟑</m:t>
                        </m:r>
                      </m:num>
                      <m:den>
                        <m:r>
                          <a:rPr lang="en-US" sz="5400" b="1" i="0" smtClean="0">
                            <a:solidFill>
                              <a:srgbClr val="000000"/>
                            </a:solidFill>
                            <a:latin typeface="Cambria Math" panose="02040503050406030204" pitchFamily="18" charset="0"/>
                          </a:rPr>
                          <m:t>𝟒</m:t>
                        </m:r>
                      </m:den>
                    </m:f>
                    <m:r>
                      <a:rPr lang="en-US" sz="5400" b="1" i="0" smtClean="0">
                        <a:solidFill>
                          <a:srgbClr val="000000"/>
                        </a:solidFill>
                        <a:latin typeface="Cambria Math" panose="02040503050406030204" pitchFamily="18" charset="0"/>
                      </a:rPr>
                      <m:t> </m:t>
                    </m:r>
                    <m:r>
                      <a:rPr lang="en-US" sz="5400" b="1" i="0" smtClean="0">
                        <a:solidFill>
                          <a:srgbClr val="000000"/>
                        </a:solidFill>
                        <a:latin typeface="Cambria Math" panose="02040503050406030204" pitchFamily="18" charset="0"/>
                      </a:rPr>
                      <m:t>𝐭𝐨𝐧𝐬</m:t>
                    </m:r>
                    <m:r>
                      <a:rPr lang="en-US" sz="5400" b="1">
                        <a:solidFill>
                          <a:srgbClr val="000000"/>
                        </a:solidFill>
                        <a:latin typeface="Cambria Math" panose="02040503050406030204" pitchFamily="18" charset="0"/>
                      </a:rPr>
                      <m:t>−</m:t>
                    </m:r>
                    <m:r>
                      <a:rPr lang="en-US" sz="5400" b="1" i="0" smtClean="0">
                        <a:solidFill>
                          <a:srgbClr val="000000"/>
                        </a:solidFill>
                        <a:latin typeface="Cambria Math" panose="02040503050406030204" pitchFamily="18" charset="0"/>
                      </a:rPr>
                      <m:t>𝟐𝟑</m:t>
                    </m:r>
                    <m:f>
                      <m:fPr>
                        <m:ctrlPr>
                          <a:rPr lang="en-US" sz="5400" b="1" i="1">
                            <a:solidFill>
                              <a:srgbClr val="000000"/>
                            </a:solidFill>
                            <a:latin typeface="Cambria Math" panose="02040503050406030204" pitchFamily="18" charset="0"/>
                          </a:rPr>
                        </m:ctrlPr>
                      </m:fPr>
                      <m:num>
                        <m:r>
                          <a:rPr lang="en-US" sz="5400" b="1" i="1" smtClean="0">
                            <a:solidFill>
                              <a:srgbClr val="000000"/>
                            </a:solidFill>
                            <a:latin typeface="Cambria Math" panose="02040503050406030204" pitchFamily="18" charset="0"/>
                          </a:rPr>
                          <m:t>𝟏</m:t>
                        </m:r>
                      </m:num>
                      <m:den>
                        <m:r>
                          <a:rPr lang="en-US" sz="5400" b="1" i="0" smtClean="0">
                            <a:solidFill>
                              <a:srgbClr val="000000"/>
                            </a:solidFill>
                            <a:latin typeface="Cambria Math" panose="02040503050406030204" pitchFamily="18" charset="0"/>
                          </a:rPr>
                          <m:t>𝟒</m:t>
                        </m:r>
                      </m:den>
                    </m:f>
                    <m:r>
                      <a:rPr lang="en-US" sz="5400" b="1" i="0" smtClean="0">
                        <a:solidFill>
                          <a:srgbClr val="000000"/>
                        </a:solidFill>
                        <a:latin typeface="Cambria Math" panose="02040503050406030204" pitchFamily="18" charset="0"/>
                      </a:rPr>
                      <m:t> </m:t>
                    </m:r>
                    <m:r>
                      <a:rPr lang="en-US" sz="5400" b="1" i="0" smtClean="0">
                        <a:solidFill>
                          <a:srgbClr val="000000"/>
                        </a:solidFill>
                        <a:latin typeface="Cambria Math" panose="02040503050406030204" pitchFamily="18" charset="0"/>
                      </a:rPr>
                      <m:t>𝐭𝐨𝐧𝐬</m:t>
                    </m:r>
                    <m:r>
                      <a:rPr lang="en-US" sz="5400" b="1">
                        <a:solidFill>
                          <a:srgbClr val="000000"/>
                        </a:solidFill>
                        <a:latin typeface="Cambria Math" panose="02040503050406030204" pitchFamily="18" charset="0"/>
                      </a:rPr>
                      <m:t>=</m:t>
                    </m:r>
                  </m:oMath>
                </a14:m>
                <a:endParaRPr lang="en-US" sz="5400" b="1" dirty="0">
                  <a:solidFill>
                    <a:srgbClr val="00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732570" y="2790663"/>
                <a:ext cx="7890730" cy="1196353"/>
              </a:xfrm>
              <a:prstGeom prst="rect">
                <a:avLst/>
              </a:prstGeom>
              <a:blipFill rotWithShape="0">
                <a:blip r:embed="rId3"/>
                <a:stretch>
                  <a:fillRect l="-5251" t="-3571" b="-183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91245" y="4783779"/>
                <a:ext cx="8773380" cy="974819"/>
              </a:xfrm>
              <a:prstGeom prst="rect">
                <a:avLst/>
              </a:prstGeom>
              <a:noFill/>
            </p:spPr>
            <p:txBody>
              <a:bodyPr wrap="square" lIns="0" tIns="0" rIns="0" bIns="0" rtlCol="0">
                <a:spAutoFit/>
              </a:bodyPr>
              <a:lstStyle/>
              <a:p>
                <a14:m>
                  <m:oMath xmlns:m="http://schemas.openxmlformats.org/officeDocument/2006/math">
                    <m:f>
                      <m:fPr>
                        <m:ctrlPr>
                          <a:rPr lang="en-US" sz="4400" b="1" i="1" smtClean="0">
                            <a:solidFill>
                              <a:srgbClr val="000000"/>
                            </a:solidFill>
                            <a:latin typeface="Cambria Math" panose="02040503050406030204" pitchFamily="18" charset="0"/>
                            <a:ea typeface="Cambria Math" panose="02040503050406030204" pitchFamily="18" charset="0"/>
                          </a:rPr>
                        </m:ctrlPr>
                      </m:fPr>
                      <m:num>
                        <m:r>
                          <a:rPr lang="en-US" sz="4400" b="1" i="0" smtClean="0">
                            <a:solidFill>
                              <a:srgbClr val="000000"/>
                            </a:solidFill>
                            <a:latin typeface="Cambria Math" panose="02040503050406030204" pitchFamily="18" charset="0"/>
                            <a:ea typeface="Cambria Math" panose="02040503050406030204" pitchFamily="18" charset="0"/>
                          </a:rPr>
                          <m:t>𝟑</m:t>
                        </m:r>
                      </m:num>
                      <m:den>
                        <m:r>
                          <a:rPr lang="en-US" sz="4400" b="1" i="0" smtClean="0">
                            <a:solidFill>
                              <a:srgbClr val="000000"/>
                            </a:solidFill>
                            <a:latin typeface="Cambria Math" panose="02040503050406030204" pitchFamily="18" charset="0"/>
                            <a:ea typeface="Cambria Math" panose="02040503050406030204" pitchFamily="18" charset="0"/>
                          </a:rPr>
                          <m:t>𝟒</m:t>
                        </m:r>
                      </m:den>
                    </m:f>
                    <m:r>
                      <a:rPr lang="en-US" sz="4400" b="1" i="0" smtClean="0">
                        <a:solidFill>
                          <a:srgbClr val="000000"/>
                        </a:solidFill>
                        <a:latin typeface="Cambria Math" panose="02040503050406030204" pitchFamily="18" charset="0"/>
                        <a:ea typeface="Cambria Math" panose="02040503050406030204" pitchFamily="18" charset="0"/>
                      </a:rPr>
                      <m:t> </m:t>
                    </m:r>
                    <m:r>
                      <a:rPr lang="en-US" sz="4400" b="1" i="0" smtClean="0">
                        <a:solidFill>
                          <a:srgbClr val="000000"/>
                        </a:solidFill>
                        <a:latin typeface="Cambria Math" panose="02040503050406030204" pitchFamily="18" charset="0"/>
                        <a:ea typeface="Cambria Math" panose="02040503050406030204" pitchFamily="18" charset="0"/>
                      </a:rPr>
                      <m:t>𝐭𝐨𝐧𝐬</m:t>
                    </m:r>
                    <m:r>
                      <a:rPr lang="en-US" sz="4400" b="1">
                        <a:solidFill>
                          <a:srgbClr val="000000"/>
                        </a:solidFill>
                        <a:latin typeface="Cambria Math" panose="02040503050406030204" pitchFamily="18" charset="0"/>
                        <a:ea typeface="Cambria Math" panose="02040503050406030204" pitchFamily="18" charset="0"/>
                      </a:rPr>
                      <m:t>−</m:t>
                    </m:r>
                    <m:f>
                      <m:fPr>
                        <m:ctrlPr>
                          <a:rPr lang="en-US" sz="4400" b="1" i="1">
                            <a:solidFill>
                              <a:srgbClr val="000000"/>
                            </a:solidFill>
                            <a:latin typeface="Cambria Math" panose="02040503050406030204" pitchFamily="18" charset="0"/>
                            <a:ea typeface="Cambria Math" panose="02040503050406030204" pitchFamily="18" charset="0"/>
                          </a:rPr>
                        </m:ctrlPr>
                      </m:fPr>
                      <m:num>
                        <m:r>
                          <a:rPr lang="en-US" sz="4400" b="1" i="1" smtClean="0">
                            <a:solidFill>
                              <a:srgbClr val="000000"/>
                            </a:solidFill>
                            <a:latin typeface="Cambria Math" panose="02040503050406030204" pitchFamily="18" charset="0"/>
                            <a:ea typeface="Cambria Math" panose="02040503050406030204" pitchFamily="18" charset="0"/>
                          </a:rPr>
                          <m:t>𝟏</m:t>
                        </m:r>
                      </m:num>
                      <m:den>
                        <m:r>
                          <a:rPr lang="en-US" sz="4400" b="1" i="0" smtClean="0">
                            <a:solidFill>
                              <a:srgbClr val="000000"/>
                            </a:solidFill>
                            <a:latin typeface="Cambria Math" panose="02040503050406030204" pitchFamily="18" charset="0"/>
                            <a:ea typeface="Cambria Math" panose="02040503050406030204" pitchFamily="18" charset="0"/>
                          </a:rPr>
                          <m:t>𝟒</m:t>
                        </m:r>
                      </m:den>
                    </m:f>
                    <m:r>
                      <a:rPr lang="en-US" sz="4400" b="1" i="0" smtClean="0">
                        <a:solidFill>
                          <a:srgbClr val="000000"/>
                        </a:solidFill>
                        <a:latin typeface="Cambria Math" panose="02040503050406030204" pitchFamily="18" charset="0"/>
                        <a:ea typeface="Cambria Math" panose="02040503050406030204" pitchFamily="18" charset="0"/>
                      </a:rPr>
                      <m:t> </m:t>
                    </m:r>
                    <m:r>
                      <a:rPr lang="en-US" sz="4400" b="1" i="0" smtClean="0">
                        <a:solidFill>
                          <a:srgbClr val="000000"/>
                        </a:solidFill>
                        <a:latin typeface="Cambria Math" panose="02040503050406030204" pitchFamily="18" charset="0"/>
                        <a:ea typeface="Cambria Math" panose="02040503050406030204" pitchFamily="18" charset="0"/>
                      </a:rPr>
                      <m:t>𝐭𝐨𝐧𝐬</m:t>
                    </m:r>
                    <m:r>
                      <a:rPr lang="en-US" sz="4400" b="1">
                        <a:solidFill>
                          <a:srgbClr val="000000"/>
                        </a:solidFill>
                        <a:latin typeface="Cambria Math" panose="02040503050406030204" pitchFamily="18" charset="0"/>
                        <a:ea typeface="Cambria Math" panose="02040503050406030204" pitchFamily="18" charset="0"/>
                      </a:rPr>
                      <m:t>=</m:t>
                    </m:r>
                  </m:oMath>
                </a14:m>
                <a:r>
                  <a:rPr lang="en-US" sz="4400" b="1" dirty="0" smtClean="0">
                    <a:solidFill>
                      <a:srgbClr val="000000"/>
                    </a:solidFill>
                    <a:latin typeface="Cambria Math" panose="02040503050406030204" pitchFamily="18" charset="0"/>
                    <a:ea typeface="Cambria Math" panose="02040503050406030204" pitchFamily="18" charset="0"/>
                  </a:rPr>
                  <a:t> </a:t>
                </a:r>
                <a14:m>
                  <m:oMath xmlns:m="http://schemas.openxmlformats.org/officeDocument/2006/math">
                    <m:f>
                      <m:fPr>
                        <m:ctrlPr>
                          <a:rPr lang="en-US" sz="4400" b="1" i="1">
                            <a:solidFill>
                              <a:srgbClr val="000000"/>
                            </a:solidFill>
                            <a:latin typeface="Cambria Math" panose="02040503050406030204" pitchFamily="18" charset="0"/>
                            <a:ea typeface="Cambria Math" panose="02040503050406030204" pitchFamily="18" charset="0"/>
                          </a:rPr>
                        </m:ctrlPr>
                      </m:fPr>
                      <m:num>
                        <m:r>
                          <a:rPr lang="en-US" sz="4400" b="1" i="1" smtClean="0">
                            <a:solidFill>
                              <a:srgbClr val="000000"/>
                            </a:solidFill>
                            <a:latin typeface="Cambria Math" panose="02040503050406030204" pitchFamily="18" charset="0"/>
                            <a:ea typeface="Cambria Math" panose="02040503050406030204" pitchFamily="18" charset="0"/>
                          </a:rPr>
                          <m:t>𝟐</m:t>
                        </m:r>
                      </m:num>
                      <m:den>
                        <m:r>
                          <a:rPr lang="en-US" sz="4400" b="1">
                            <a:solidFill>
                              <a:srgbClr val="000000"/>
                            </a:solidFill>
                            <a:latin typeface="Cambria Math" panose="02040503050406030204" pitchFamily="18" charset="0"/>
                            <a:ea typeface="Cambria Math" panose="02040503050406030204" pitchFamily="18" charset="0"/>
                          </a:rPr>
                          <m:t>𝟒</m:t>
                        </m:r>
                      </m:den>
                    </m:f>
                    <m:r>
                      <a:rPr lang="en-US" sz="4400" b="1">
                        <a:solidFill>
                          <a:srgbClr val="000000"/>
                        </a:solidFill>
                        <a:latin typeface="Cambria Math" panose="02040503050406030204" pitchFamily="18" charset="0"/>
                        <a:ea typeface="Cambria Math" panose="02040503050406030204" pitchFamily="18" charset="0"/>
                      </a:rPr>
                      <m:t> </m:t>
                    </m:r>
                    <m:r>
                      <a:rPr lang="en-US" sz="4400" b="1">
                        <a:solidFill>
                          <a:srgbClr val="000000"/>
                        </a:solidFill>
                        <a:latin typeface="Cambria Math" panose="02040503050406030204" pitchFamily="18" charset="0"/>
                        <a:ea typeface="Cambria Math" panose="02040503050406030204" pitchFamily="18" charset="0"/>
                      </a:rPr>
                      <m:t>𝐭𝐨𝐧𝐬</m:t>
                    </m:r>
                    <m:r>
                      <a:rPr lang="en-US" sz="4400" b="1" i="0" smtClean="0">
                        <a:solidFill>
                          <a:srgbClr val="000000"/>
                        </a:solidFill>
                        <a:latin typeface="Cambria Math" panose="02040503050406030204" pitchFamily="18" charset="0"/>
                        <a:ea typeface="Cambria Math" panose="02040503050406030204" pitchFamily="18" charset="0"/>
                      </a:rPr>
                      <m:t>= </m:t>
                    </m:r>
                    <m:f>
                      <m:fPr>
                        <m:ctrlPr>
                          <a:rPr lang="en-US" sz="4400" b="1" i="1">
                            <a:solidFill>
                              <a:srgbClr val="000000"/>
                            </a:solidFill>
                            <a:latin typeface="Cambria Math" panose="02040503050406030204" pitchFamily="18" charset="0"/>
                            <a:ea typeface="Cambria Math" panose="02040503050406030204" pitchFamily="18" charset="0"/>
                          </a:rPr>
                        </m:ctrlPr>
                      </m:fPr>
                      <m:num>
                        <m:r>
                          <a:rPr lang="en-US" sz="4400" b="1" i="1">
                            <a:solidFill>
                              <a:srgbClr val="000000"/>
                            </a:solidFill>
                            <a:latin typeface="Cambria Math" panose="02040503050406030204" pitchFamily="18" charset="0"/>
                            <a:ea typeface="Cambria Math" panose="02040503050406030204" pitchFamily="18" charset="0"/>
                          </a:rPr>
                          <m:t>𝟏</m:t>
                        </m:r>
                      </m:num>
                      <m:den>
                        <m:r>
                          <a:rPr lang="en-US" sz="4400" b="1" i="0" smtClean="0">
                            <a:solidFill>
                              <a:srgbClr val="000000"/>
                            </a:solidFill>
                            <a:latin typeface="Cambria Math" panose="02040503050406030204" pitchFamily="18" charset="0"/>
                            <a:ea typeface="Cambria Math" panose="02040503050406030204" pitchFamily="18" charset="0"/>
                          </a:rPr>
                          <m:t>𝟐</m:t>
                        </m:r>
                      </m:den>
                    </m:f>
                    <m:r>
                      <a:rPr lang="en-US" sz="4400" b="1">
                        <a:solidFill>
                          <a:srgbClr val="000000"/>
                        </a:solidFill>
                        <a:latin typeface="Cambria Math" panose="02040503050406030204" pitchFamily="18" charset="0"/>
                        <a:ea typeface="Cambria Math" panose="02040503050406030204" pitchFamily="18" charset="0"/>
                      </a:rPr>
                      <m:t> </m:t>
                    </m:r>
                    <m:r>
                      <a:rPr lang="en-US" sz="4400" b="1">
                        <a:solidFill>
                          <a:srgbClr val="000000"/>
                        </a:solidFill>
                        <a:latin typeface="Cambria Math" panose="02040503050406030204" pitchFamily="18" charset="0"/>
                        <a:ea typeface="Cambria Math" panose="02040503050406030204" pitchFamily="18" charset="0"/>
                      </a:rPr>
                      <m:t>𝐭𝐨𝐧𝐬</m:t>
                    </m:r>
                  </m:oMath>
                </a14:m>
                <a:endParaRPr lang="en-US" sz="4400" b="1" dirty="0">
                  <a:solidFill>
                    <a:srgbClr val="000000"/>
                  </a:solidFill>
                  <a:latin typeface="Cambria Math" panose="02040503050406030204" pitchFamily="18" charset="0"/>
                  <a:ea typeface="Cambria Math" panose="020405030504060302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91245" y="4783779"/>
                <a:ext cx="8773380" cy="974819"/>
              </a:xfrm>
              <a:prstGeom prst="rect">
                <a:avLst/>
              </a:prstGeom>
              <a:blipFill rotWithShape="0">
                <a:blip r:embed="rId4"/>
                <a:stretch>
                  <a:fillRect l="-69"/>
                </a:stretch>
              </a:blipFill>
            </p:spPr>
            <p:txBody>
              <a:bodyPr/>
              <a:lstStyle/>
              <a:p>
                <a:r>
                  <a:rPr lang="en-US">
                    <a:noFill/>
                  </a:rPr>
                  <a:t> </a:t>
                </a:r>
              </a:p>
            </p:txBody>
          </p:sp>
        </mc:Fallback>
      </mc:AlternateContent>
    </p:spTree>
    <p:extLst>
      <p:ext uri="{BB962C8B-B14F-4D97-AF65-F5344CB8AC3E}">
        <p14:creationId xmlns:p14="http://schemas.microsoft.com/office/powerpoint/2010/main" val="2451282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32570" y="406401"/>
            <a:ext cx="7089286" cy="622299"/>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b="1" dirty="0" smtClean="0">
                <a:solidFill>
                  <a:schemeClr val="accent4"/>
                </a:solidFill>
              </a:rPr>
              <a:t>Weight in = 45 ¾ tons</a:t>
            </a:r>
            <a:endParaRPr lang="en-US" sz="4800" b="1" dirty="0">
              <a:solidFill>
                <a:schemeClr val="accent4"/>
              </a:solidFill>
            </a:endParaRPr>
          </a:p>
        </p:txBody>
      </p:sp>
      <p:sp>
        <p:nvSpPr>
          <p:cNvPr id="3" name="Title 1"/>
          <p:cNvSpPr txBox="1">
            <a:spLocks/>
          </p:cNvSpPr>
          <p:nvPr/>
        </p:nvSpPr>
        <p:spPr>
          <a:xfrm>
            <a:off x="732570" y="1384301"/>
            <a:ext cx="7166829" cy="774699"/>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b="1" dirty="0" smtClean="0">
                <a:solidFill>
                  <a:schemeClr val="accent4"/>
                </a:solidFill>
              </a:rPr>
              <a:t>Weight out = 23 ¼ tons</a:t>
            </a:r>
            <a:endParaRPr lang="en-US" sz="4800" b="1" dirty="0">
              <a:solidFill>
                <a:schemeClr val="accent4"/>
              </a:solidFill>
            </a:endParaRPr>
          </a:p>
        </p:txBody>
      </p:sp>
      <mc:AlternateContent xmlns:mc="http://schemas.openxmlformats.org/markup-compatibility/2006" xmlns:a14="http://schemas.microsoft.com/office/drawing/2010/main">
        <mc:Choice Requires="a14">
          <p:sp>
            <p:nvSpPr>
              <p:cNvPr id="4" name="TextBox 3"/>
              <p:cNvSpPr txBox="1"/>
              <p:nvPr/>
            </p:nvSpPr>
            <p:spPr>
              <a:xfrm>
                <a:off x="3670300" y="3755863"/>
                <a:ext cx="3670300" cy="1196353"/>
              </a:xfrm>
              <a:prstGeom prst="rect">
                <a:avLst/>
              </a:prstGeom>
              <a:noFill/>
            </p:spPr>
            <p:txBody>
              <a:bodyPr wrap="square" lIns="0" tIns="0" rIns="0" bIns="0" rtlCol="0">
                <a:spAutoFit/>
              </a:bodyPr>
              <a:lstStyle/>
              <a:p>
                <a:r>
                  <a:rPr lang="en-US" sz="5400" b="1" dirty="0" smtClean="0">
                    <a:solidFill>
                      <a:srgbClr val="000000"/>
                    </a:solidFill>
                    <a:latin typeface="Cambria Math" panose="02040503050406030204" pitchFamily="18" charset="0"/>
                    <a:ea typeface="Cambria Math" panose="02040503050406030204" pitchFamily="18" charset="0"/>
                  </a:rPr>
                  <a:t>= 2</a:t>
                </a:r>
                <a14:m>
                  <m:oMath xmlns:m="http://schemas.openxmlformats.org/officeDocument/2006/math">
                    <m:r>
                      <a:rPr lang="en-US" sz="5400" b="1" i="0" smtClean="0">
                        <a:solidFill>
                          <a:srgbClr val="000000"/>
                        </a:solidFill>
                        <a:latin typeface="Cambria Math" panose="02040503050406030204" pitchFamily="18" charset="0"/>
                      </a:rPr>
                      <m:t>𝟐</m:t>
                    </m:r>
                    <m:f>
                      <m:fPr>
                        <m:ctrlPr>
                          <a:rPr lang="en-US" sz="5400" b="1" i="1">
                            <a:solidFill>
                              <a:srgbClr val="000000"/>
                            </a:solidFill>
                            <a:latin typeface="Cambria Math" panose="02040503050406030204" pitchFamily="18" charset="0"/>
                            <a:ea typeface="Cambria Math" panose="02040503050406030204" pitchFamily="18" charset="0"/>
                          </a:rPr>
                        </m:ctrlPr>
                      </m:fPr>
                      <m:num>
                        <m:r>
                          <a:rPr lang="en-US" sz="5400" b="1" i="1">
                            <a:solidFill>
                              <a:srgbClr val="000000"/>
                            </a:solidFill>
                            <a:latin typeface="Cambria Math" panose="02040503050406030204" pitchFamily="18" charset="0"/>
                            <a:ea typeface="Cambria Math" panose="02040503050406030204" pitchFamily="18" charset="0"/>
                          </a:rPr>
                          <m:t>𝟏</m:t>
                        </m:r>
                      </m:num>
                      <m:den>
                        <m:r>
                          <a:rPr lang="en-US" sz="5400" b="1">
                            <a:solidFill>
                              <a:srgbClr val="000000"/>
                            </a:solidFill>
                            <a:latin typeface="Cambria Math" panose="02040503050406030204" pitchFamily="18" charset="0"/>
                            <a:ea typeface="Cambria Math" panose="02040503050406030204" pitchFamily="18" charset="0"/>
                          </a:rPr>
                          <m:t>𝟐</m:t>
                        </m:r>
                      </m:den>
                    </m:f>
                    <m:r>
                      <a:rPr lang="en-US" sz="5400" b="1" i="0" smtClean="0">
                        <a:solidFill>
                          <a:srgbClr val="000000"/>
                        </a:solidFill>
                        <a:latin typeface="Cambria Math" panose="02040503050406030204" pitchFamily="18" charset="0"/>
                      </a:rPr>
                      <m:t>𝐭𝐨𝐧𝐬</m:t>
                    </m:r>
                  </m:oMath>
                </a14:m>
                <a:endParaRPr lang="en-US" sz="5400" b="1" dirty="0">
                  <a:solidFill>
                    <a:srgbClr val="00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670300" y="3755863"/>
                <a:ext cx="3670300" cy="1196353"/>
              </a:xfrm>
              <a:prstGeom prst="rect">
                <a:avLst/>
              </a:prstGeom>
              <a:blipFill rotWithShape="0">
                <a:blip r:embed="rId3"/>
                <a:stretch>
                  <a:fillRect l="-11296" t="-3061" b="-18878"/>
                </a:stretch>
              </a:blipFill>
            </p:spPr>
            <p:txBody>
              <a:bodyPr/>
              <a:lstStyle/>
              <a:p>
                <a:r>
                  <a:rPr lang="en-US">
                    <a:noFill/>
                  </a:rPr>
                  <a:t> </a:t>
                </a:r>
              </a:p>
            </p:txBody>
          </p:sp>
        </mc:Fallback>
      </mc:AlternateContent>
      <p:sp>
        <p:nvSpPr>
          <p:cNvPr id="7" name="Title 1"/>
          <p:cNvSpPr txBox="1">
            <a:spLocks/>
          </p:cNvSpPr>
          <p:nvPr/>
        </p:nvSpPr>
        <p:spPr>
          <a:xfrm>
            <a:off x="266700" y="3223739"/>
            <a:ext cx="3060700" cy="1358899"/>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b="1" dirty="0" smtClean="0">
                <a:solidFill>
                  <a:schemeClr val="accent4"/>
                </a:solidFill>
              </a:rPr>
              <a:t>Weight of scrap left at the dump</a:t>
            </a:r>
            <a:endParaRPr lang="en-US" sz="4800" b="1" dirty="0">
              <a:solidFill>
                <a:schemeClr val="accent4"/>
              </a:solidFill>
            </a:endParaRPr>
          </a:p>
        </p:txBody>
      </p:sp>
    </p:spTree>
    <p:extLst>
      <p:ext uri="{BB962C8B-B14F-4D97-AF65-F5344CB8AC3E}">
        <p14:creationId xmlns:p14="http://schemas.microsoft.com/office/powerpoint/2010/main" val="12461941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240697" y="479263"/>
                <a:ext cx="3035903" cy="1200585"/>
              </a:xfrm>
              <a:prstGeom prst="rect">
                <a:avLst/>
              </a:prstGeom>
              <a:noFill/>
            </p:spPr>
            <p:txBody>
              <a:bodyPr wrap="square" lIns="0" tIns="0" rIns="0" bIns="0" rtlCol="0">
                <a:spAutoFit/>
              </a:bodyPr>
              <a:lstStyle/>
              <a:p>
                <a:r>
                  <a:rPr lang="en-US" sz="5400" b="1" dirty="0" smtClean="0">
                    <a:solidFill>
                      <a:srgbClr val="000000"/>
                    </a:solidFill>
                    <a:latin typeface="Cambria Math" panose="02040503050406030204" pitchFamily="18" charset="0"/>
                    <a:ea typeface="Cambria Math" panose="02040503050406030204" pitchFamily="18" charset="0"/>
                  </a:rPr>
                  <a:t>2 </a:t>
                </a:r>
                <a14:m>
                  <m:oMath xmlns:m="http://schemas.openxmlformats.org/officeDocument/2006/math">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𝟏</m:t>
                        </m:r>
                      </m:num>
                      <m:den>
                        <m:r>
                          <a:rPr lang="en-US" sz="5400" b="1" i="0" smtClean="0">
                            <a:solidFill>
                              <a:srgbClr val="000000"/>
                            </a:solidFill>
                            <a:latin typeface="Cambria Math" panose="02040503050406030204" pitchFamily="18" charset="0"/>
                          </a:rPr>
                          <m:t>𝟖</m:t>
                        </m:r>
                      </m:den>
                    </m:f>
                    <m:r>
                      <a:rPr lang="en-US" sz="5400" b="1" i="0" smtClean="0">
                        <a:solidFill>
                          <a:srgbClr val="000000"/>
                        </a:solidFill>
                        <a:latin typeface="Cambria Math" panose="02040503050406030204" pitchFamily="18" charset="0"/>
                      </a:rPr>
                      <m:t> </m:t>
                    </m:r>
                    <m:r>
                      <a:rPr lang="en-US" sz="5400" b="1">
                        <a:solidFill>
                          <a:srgbClr val="000000"/>
                        </a:solidFill>
                        <a:latin typeface="Cambria Math" panose="02040503050406030204" pitchFamily="18" charset="0"/>
                      </a:rPr>
                      <m:t>−</m:t>
                    </m:r>
                    <m:r>
                      <a:rPr lang="en-US" sz="5400" b="1" i="1" smtClean="0">
                        <a:solidFill>
                          <a:srgbClr val="000000"/>
                        </a:solidFill>
                        <a:latin typeface="Cambria Math" panose="02040503050406030204" pitchFamily="18" charset="0"/>
                      </a:rPr>
                      <m:t> </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𝟕</m:t>
                        </m:r>
                      </m:num>
                      <m:den>
                        <m:r>
                          <a:rPr lang="en-US" sz="5400" b="1" i="0" smtClean="0">
                            <a:solidFill>
                              <a:srgbClr val="000000"/>
                            </a:solidFill>
                            <a:latin typeface="Cambria Math" panose="02040503050406030204" pitchFamily="18" charset="0"/>
                          </a:rPr>
                          <m:t>𝟖</m:t>
                        </m:r>
                      </m:den>
                    </m:f>
                    <m:r>
                      <a:rPr lang="en-US" sz="5400" b="1">
                        <a:solidFill>
                          <a:srgbClr val="000000"/>
                        </a:solidFill>
                        <a:latin typeface="Cambria Math" panose="02040503050406030204" pitchFamily="18" charset="0"/>
                      </a:rPr>
                      <m:t>=</m:t>
                    </m:r>
                  </m:oMath>
                </a14:m>
                <a:endParaRPr lang="en-US" sz="5400" b="1" dirty="0">
                  <a:solidFill>
                    <a:srgbClr val="00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40697" y="479263"/>
                <a:ext cx="3035903" cy="1200585"/>
              </a:xfrm>
              <a:prstGeom prst="rect">
                <a:avLst/>
              </a:prstGeom>
              <a:blipFill rotWithShape="0">
                <a:blip r:embed="rId3"/>
                <a:stretch>
                  <a:fillRect l="-13627" t="-3553" b="-17766"/>
                </a:stretch>
              </a:blipFill>
            </p:spPr>
            <p:txBody>
              <a:bodyPr/>
              <a:lstStyle/>
              <a:p>
                <a:r>
                  <a:rPr lang="en-US">
                    <a:noFill/>
                  </a:rPr>
                  <a:t> </a:t>
                </a:r>
              </a:p>
            </p:txBody>
          </p:sp>
        </mc:Fallback>
      </mc:AlternateContent>
      <p:pic>
        <p:nvPicPr>
          <p:cNvPr id="5" name="Picture 4"/>
          <p:cNvPicPr>
            <a:picLocks noChangeAspect="1"/>
          </p:cNvPicPr>
          <p:nvPr/>
        </p:nvPicPr>
        <p:blipFill>
          <a:blip r:embed="rId4"/>
          <a:stretch>
            <a:fillRect/>
          </a:stretch>
        </p:blipFill>
        <p:spPr>
          <a:xfrm>
            <a:off x="3493770" y="-101600"/>
            <a:ext cx="6051314" cy="6959600"/>
          </a:xfrm>
          <a:prstGeom prst="rect">
            <a:avLst/>
          </a:prstGeom>
        </p:spPr>
      </p:pic>
    </p:spTree>
    <p:extLst>
      <p:ext uri="{BB962C8B-B14F-4D97-AF65-F5344CB8AC3E}">
        <p14:creationId xmlns:p14="http://schemas.microsoft.com/office/powerpoint/2010/main" val="31717483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520097" y="415763"/>
                <a:ext cx="8077803" cy="1200585"/>
              </a:xfrm>
              <a:prstGeom prst="rect">
                <a:avLst/>
              </a:prstGeom>
              <a:noFill/>
            </p:spPr>
            <p:txBody>
              <a:bodyPr wrap="square" lIns="0" tIns="0" rIns="0" bIns="0" rtlCol="0">
                <a:spAutoFit/>
              </a:bodyPr>
              <a:lstStyle/>
              <a:p>
                <a:r>
                  <a:rPr lang="en-US" sz="5400" b="1" dirty="0" smtClean="0">
                    <a:solidFill>
                      <a:srgbClr val="000000"/>
                    </a:solidFill>
                    <a:latin typeface="Cambria Math" panose="02040503050406030204" pitchFamily="18" charset="0"/>
                    <a:ea typeface="Cambria Math" panose="02040503050406030204" pitchFamily="18" charset="0"/>
                  </a:rPr>
                  <a:t>2 </a:t>
                </a:r>
                <a14:m>
                  <m:oMath xmlns:m="http://schemas.openxmlformats.org/officeDocument/2006/math">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𝟏</m:t>
                        </m:r>
                      </m:num>
                      <m:den>
                        <m:r>
                          <a:rPr lang="en-US" sz="5400" b="1" i="0" smtClean="0">
                            <a:solidFill>
                              <a:srgbClr val="000000"/>
                            </a:solidFill>
                            <a:latin typeface="Cambria Math" panose="02040503050406030204" pitchFamily="18" charset="0"/>
                          </a:rPr>
                          <m:t>𝟖</m:t>
                        </m:r>
                      </m:den>
                    </m:f>
                    <m:r>
                      <a:rPr lang="en-US" sz="5400" b="1" i="0" smtClean="0">
                        <a:solidFill>
                          <a:srgbClr val="000000"/>
                        </a:solidFill>
                        <a:latin typeface="Cambria Math" panose="02040503050406030204" pitchFamily="18" charset="0"/>
                      </a:rPr>
                      <m:t> </m:t>
                    </m:r>
                    <m:r>
                      <a:rPr lang="en-US" sz="5400" b="1">
                        <a:solidFill>
                          <a:srgbClr val="000000"/>
                        </a:solidFill>
                        <a:latin typeface="Cambria Math" panose="02040503050406030204" pitchFamily="18" charset="0"/>
                      </a:rPr>
                      <m:t>−</m:t>
                    </m:r>
                    <m:r>
                      <a:rPr lang="en-US" sz="5400" b="1" i="1" smtClean="0">
                        <a:solidFill>
                          <a:srgbClr val="000000"/>
                        </a:solidFill>
                        <a:latin typeface="Cambria Math" panose="02040503050406030204" pitchFamily="18" charset="0"/>
                      </a:rPr>
                      <m:t> </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𝟕</m:t>
                        </m:r>
                      </m:num>
                      <m:den>
                        <m:r>
                          <a:rPr lang="en-US" sz="5400" b="1" i="0" smtClean="0">
                            <a:solidFill>
                              <a:srgbClr val="000000"/>
                            </a:solidFill>
                            <a:latin typeface="Cambria Math" panose="02040503050406030204" pitchFamily="18" charset="0"/>
                          </a:rPr>
                          <m:t>𝟖</m:t>
                        </m:r>
                      </m:den>
                    </m:f>
                    <m:r>
                      <a:rPr lang="en-US" sz="5400" b="1">
                        <a:solidFill>
                          <a:srgbClr val="000000"/>
                        </a:solidFill>
                        <a:latin typeface="Cambria Math" panose="02040503050406030204" pitchFamily="18" charset="0"/>
                      </a:rPr>
                      <m:t>=</m:t>
                    </m:r>
                  </m:oMath>
                </a14:m>
                <a:endParaRPr lang="en-US" sz="5400" b="1" dirty="0">
                  <a:solidFill>
                    <a:srgbClr val="00000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520097" y="415763"/>
                <a:ext cx="8077803" cy="1200585"/>
              </a:xfrm>
              <a:prstGeom prst="rect">
                <a:avLst/>
              </a:prstGeom>
              <a:blipFill rotWithShape="0">
                <a:blip r:embed="rId3"/>
                <a:stretch>
                  <a:fillRect l="-5132" t="-3046" b="-18274"/>
                </a:stretch>
              </a:blipFill>
            </p:spPr>
            <p:txBody>
              <a:bodyPr/>
              <a:lstStyle/>
              <a:p>
                <a:r>
                  <a:rPr lang="en-US">
                    <a:noFill/>
                  </a:rPr>
                  <a:t> </a:t>
                </a:r>
              </a:p>
            </p:txBody>
          </p:sp>
        </mc:Fallback>
      </mc:AlternateContent>
      <p:grpSp>
        <p:nvGrpSpPr>
          <p:cNvPr id="3" name="Group 2"/>
          <p:cNvGrpSpPr/>
          <p:nvPr/>
        </p:nvGrpSpPr>
        <p:grpSpPr>
          <a:xfrm>
            <a:off x="520097" y="2159000"/>
            <a:ext cx="7315200" cy="657860"/>
            <a:chOff x="7604" y="0"/>
            <a:chExt cx="8173766" cy="608169"/>
          </a:xfrm>
        </p:grpSpPr>
        <p:sp>
          <p:nvSpPr>
            <p:cNvPr id="4" name="Rectangle 3"/>
            <p:cNvSpPr>
              <a:spLocks noChangeAspect="1"/>
            </p:cNvSpPr>
            <p:nvPr/>
          </p:nvSpPr>
          <p:spPr>
            <a:xfrm>
              <a:off x="7604" y="0"/>
              <a:ext cx="8173766" cy="608169"/>
            </a:xfrm>
            <a:prstGeom prst="rect">
              <a:avLst/>
            </a:prstGeom>
            <a:solidFill>
              <a:schemeClr val="accent4"/>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 name="TextBox 81"/>
            <p:cNvSpPr txBox="1"/>
            <p:nvPr/>
          </p:nvSpPr>
          <p:spPr>
            <a:xfrm>
              <a:off x="2994258" y="0"/>
              <a:ext cx="2906937" cy="579546"/>
            </a:xfrm>
            <a:prstGeom prst="rect">
              <a:avLst/>
            </a:prstGeom>
            <a:noFill/>
            <a:ln>
              <a:noFill/>
            </a:ln>
          </p:spPr>
          <p:txBody>
            <a:bodyPr wrap="square" rtlCol="0">
              <a:spAutoFit/>
            </a:bodyPr>
            <a:lstStyle/>
            <a:p>
              <a:pPr marL="0" marR="0">
                <a:spcBef>
                  <a:spcPts val="0"/>
                </a:spcBef>
                <a:spcAft>
                  <a:spcPts val="0"/>
                </a:spcAft>
              </a:pPr>
              <a:r>
                <a:rPr lang="en-US" sz="3600" b="1" kern="1200" cap="small" dirty="0">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one whole</a:t>
              </a:r>
              <a:endParaRPr lang="en-US" sz="1200" dirty="0">
                <a:effectLst/>
                <a:latin typeface="Times New Roman" panose="02020603050405020304" pitchFamily="18" charset="0"/>
                <a:ea typeface="Times New Roman" panose="02020603050405020304" pitchFamily="18" charset="0"/>
              </a:endParaRPr>
            </a:p>
          </p:txBody>
        </p:sp>
      </p:grpSp>
      <p:grpSp>
        <p:nvGrpSpPr>
          <p:cNvPr id="33" name="Group 32"/>
          <p:cNvGrpSpPr/>
          <p:nvPr/>
        </p:nvGrpSpPr>
        <p:grpSpPr>
          <a:xfrm>
            <a:off x="520097" y="2936730"/>
            <a:ext cx="7315200" cy="657860"/>
            <a:chOff x="7604" y="0"/>
            <a:chExt cx="8173766" cy="608169"/>
          </a:xfrm>
        </p:grpSpPr>
        <p:sp>
          <p:nvSpPr>
            <p:cNvPr id="34" name="Rectangle 33"/>
            <p:cNvSpPr>
              <a:spLocks noChangeAspect="1"/>
            </p:cNvSpPr>
            <p:nvPr/>
          </p:nvSpPr>
          <p:spPr>
            <a:xfrm>
              <a:off x="7604" y="0"/>
              <a:ext cx="8173766" cy="608169"/>
            </a:xfrm>
            <a:prstGeom prst="rect">
              <a:avLst/>
            </a:prstGeom>
            <a:solidFill>
              <a:schemeClr val="accent4"/>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5" name="TextBox 81"/>
            <p:cNvSpPr txBox="1"/>
            <p:nvPr/>
          </p:nvSpPr>
          <p:spPr>
            <a:xfrm>
              <a:off x="2994258" y="0"/>
              <a:ext cx="2906937" cy="579546"/>
            </a:xfrm>
            <a:prstGeom prst="rect">
              <a:avLst/>
            </a:prstGeom>
            <a:noFill/>
            <a:ln>
              <a:noFill/>
            </a:ln>
          </p:spPr>
          <p:txBody>
            <a:bodyPr wrap="square" rtlCol="0">
              <a:spAutoFit/>
            </a:bodyPr>
            <a:lstStyle/>
            <a:p>
              <a:pPr marL="0" marR="0">
                <a:spcBef>
                  <a:spcPts val="0"/>
                </a:spcBef>
                <a:spcAft>
                  <a:spcPts val="0"/>
                </a:spcAft>
              </a:pPr>
              <a:r>
                <a:rPr lang="en-US" sz="3600" b="1" kern="1200" cap="small" dirty="0">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one whole</a:t>
              </a:r>
              <a:endParaRPr lang="en-US" sz="1200" dirty="0">
                <a:effectLst/>
                <a:latin typeface="Times New Roman" panose="02020603050405020304" pitchFamily="18" charset="0"/>
                <a:ea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37" name="TextBox 82"/>
              <p:cNvSpPr txBox="1"/>
              <p:nvPr/>
            </p:nvSpPr>
            <p:spPr>
              <a:xfrm>
                <a:off x="5884305" y="3801887"/>
                <a:ext cx="152393" cy="570174"/>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37" name="TextBox 82"/>
              <p:cNvSpPr txBox="1">
                <a:spLocks noRot="1" noChangeAspect="1" noMove="1" noResize="1" noEditPoints="1" noAdjustHandles="1" noChangeArrowheads="1" noChangeShapeType="1" noTextEdit="1"/>
              </p:cNvSpPr>
              <p:nvPr/>
            </p:nvSpPr>
            <p:spPr>
              <a:xfrm>
                <a:off x="5884305" y="3801887"/>
                <a:ext cx="152393" cy="570174"/>
              </a:xfrm>
              <a:prstGeom prst="rect">
                <a:avLst/>
              </a:prstGeom>
              <a:blipFill rotWithShape="0">
                <a:blip r:embed="rId4"/>
                <a:stretch>
                  <a:fillRect r="-4000" b="-10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84"/>
              <p:cNvSpPr txBox="1"/>
              <p:nvPr/>
            </p:nvSpPr>
            <p:spPr>
              <a:xfrm>
                <a:off x="7708925" y="3801887"/>
                <a:ext cx="152393" cy="570174"/>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38" name="TextBox 84"/>
              <p:cNvSpPr txBox="1">
                <a:spLocks noRot="1" noChangeAspect="1" noMove="1" noResize="1" noEditPoints="1" noAdjustHandles="1" noChangeArrowheads="1" noChangeShapeType="1" noTextEdit="1"/>
              </p:cNvSpPr>
              <p:nvPr/>
            </p:nvSpPr>
            <p:spPr>
              <a:xfrm>
                <a:off x="7708925" y="3801887"/>
                <a:ext cx="152393" cy="570174"/>
              </a:xfrm>
              <a:prstGeom prst="rect">
                <a:avLst/>
              </a:prstGeom>
              <a:blipFill rotWithShape="0">
                <a:blip r:embed="rId5"/>
                <a:stretch>
                  <a:fillRect l="-4000" b="-1075"/>
                </a:stretch>
              </a:blipFill>
            </p:spPr>
            <p:txBody>
              <a:bodyPr/>
              <a:lstStyle/>
              <a:p>
                <a:r>
                  <a:rPr lang="en-US">
                    <a:noFill/>
                  </a:rPr>
                  <a:t> </a:t>
                </a:r>
              </a:p>
            </p:txBody>
          </p:sp>
        </mc:Fallback>
      </mc:AlternateContent>
      <p:grpSp>
        <p:nvGrpSpPr>
          <p:cNvPr id="46" name="Group 45"/>
          <p:cNvGrpSpPr/>
          <p:nvPr/>
        </p:nvGrpSpPr>
        <p:grpSpPr>
          <a:xfrm>
            <a:off x="7941272" y="2919934"/>
            <a:ext cx="914358" cy="657569"/>
            <a:chOff x="6400800" y="49208"/>
            <a:chExt cx="914400" cy="657858"/>
          </a:xfrm>
        </p:grpSpPr>
        <p:sp>
          <p:nvSpPr>
            <p:cNvPr id="47" name="Rectangle 46"/>
            <p:cNvSpPr>
              <a:spLocks noChangeAspect="1"/>
            </p:cNvSpPr>
            <p:nvPr/>
          </p:nvSpPr>
          <p:spPr>
            <a:xfrm>
              <a:off x="6400800" y="49208"/>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48" name="TextBox 92"/>
                <p:cNvSpPr txBox="1"/>
                <p:nvPr/>
              </p:nvSpPr>
              <p:spPr>
                <a:xfrm>
                  <a:off x="6763607" y="5917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𝟖</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48" name="TextBox 92"/>
                <p:cNvSpPr txBox="1">
                  <a:spLocks noRot="1" noChangeAspect="1" noMove="1" noResize="1" noEditPoints="1" noAdjustHandles="1" noChangeArrowheads="1" noChangeShapeType="1" noTextEdit="1"/>
                </p:cNvSpPr>
                <p:nvPr/>
              </p:nvSpPr>
              <p:spPr>
                <a:xfrm>
                  <a:off x="6763607" y="59177"/>
                  <a:ext cx="152400" cy="572328"/>
                </a:xfrm>
                <a:prstGeom prst="rect">
                  <a:avLst/>
                </a:prstGeom>
                <a:blipFill rotWithShape="0">
                  <a:blip r:embed="rId6"/>
                  <a:stretch>
                    <a:fillRect r="-4000" b="-106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3" name="TextBox 62"/>
              <p:cNvSpPr txBox="1"/>
              <p:nvPr/>
            </p:nvSpPr>
            <p:spPr>
              <a:xfrm>
                <a:off x="138795" y="3671475"/>
                <a:ext cx="684426" cy="830997"/>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5400" b="1">
                          <a:solidFill>
                            <a:srgbClr val="000000"/>
                          </a:solidFill>
                          <a:latin typeface="Cambria Math" panose="02040503050406030204" pitchFamily="18" charset="0"/>
                        </a:rPr>
                        <m:t>−</m:t>
                      </m:r>
                    </m:oMath>
                  </m:oMathPara>
                </a14:m>
                <a:endParaRPr lang="en-US" sz="5400" b="1" dirty="0">
                  <a:solidFill>
                    <a:srgbClr val="000000"/>
                  </a:solidFill>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138795" y="3671475"/>
                <a:ext cx="684426" cy="830997"/>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82"/>
              <p:cNvSpPr txBox="1"/>
              <p:nvPr/>
            </p:nvSpPr>
            <p:spPr>
              <a:xfrm>
                <a:off x="6878617" y="4056445"/>
                <a:ext cx="152393" cy="570174"/>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65" name="TextBox 82"/>
              <p:cNvSpPr txBox="1">
                <a:spLocks noRot="1" noChangeAspect="1" noMove="1" noResize="1" noEditPoints="1" noAdjustHandles="1" noChangeArrowheads="1" noChangeShapeType="1" noTextEdit="1"/>
              </p:cNvSpPr>
              <p:nvPr/>
            </p:nvSpPr>
            <p:spPr>
              <a:xfrm>
                <a:off x="6878617" y="4056445"/>
                <a:ext cx="152393" cy="570174"/>
              </a:xfrm>
              <a:prstGeom prst="rect">
                <a:avLst/>
              </a:prstGeom>
              <a:blipFill rotWithShape="0">
                <a:blip r:embed="rId8"/>
                <a:stretch>
                  <a:fillRect r="-4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84"/>
              <p:cNvSpPr txBox="1"/>
              <p:nvPr/>
            </p:nvSpPr>
            <p:spPr>
              <a:xfrm>
                <a:off x="8703237" y="4056445"/>
                <a:ext cx="152393" cy="570174"/>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66" name="TextBox 84"/>
              <p:cNvSpPr txBox="1">
                <a:spLocks noRot="1" noChangeAspect="1" noMove="1" noResize="1" noEditPoints="1" noAdjustHandles="1" noChangeArrowheads="1" noChangeShapeType="1" noTextEdit="1"/>
              </p:cNvSpPr>
              <p:nvPr/>
            </p:nvSpPr>
            <p:spPr>
              <a:xfrm>
                <a:off x="8703237" y="4056445"/>
                <a:ext cx="152393" cy="570174"/>
              </a:xfrm>
              <a:prstGeom prst="rect">
                <a:avLst/>
              </a:prstGeom>
              <a:blipFill rotWithShape="0">
                <a:blip r:embed="rId9"/>
                <a:stretch>
                  <a:fillRect l="-4000" b="-1064"/>
                </a:stretch>
              </a:blipFill>
            </p:spPr>
            <p:txBody>
              <a:bodyPr/>
              <a:lstStyle/>
              <a:p>
                <a:r>
                  <a:rPr lang="en-US">
                    <a:noFill/>
                  </a:rPr>
                  <a:t> </a:t>
                </a:r>
              </a:p>
            </p:txBody>
          </p:sp>
        </mc:Fallback>
      </mc:AlternateContent>
      <p:grpSp>
        <p:nvGrpSpPr>
          <p:cNvPr id="68" name="Group 67"/>
          <p:cNvGrpSpPr/>
          <p:nvPr/>
        </p:nvGrpSpPr>
        <p:grpSpPr>
          <a:xfrm>
            <a:off x="2428767" y="4105627"/>
            <a:ext cx="914358" cy="657569"/>
            <a:chOff x="914400" y="49204"/>
            <a:chExt cx="914400" cy="657858"/>
          </a:xfrm>
        </p:grpSpPr>
        <p:sp>
          <p:nvSpPr>
            <p:cNvPr id="87" name="Rectangle 86"/>
            <p:cNvSpPr>
              <a:spLocks noChangeAspect="1"/>
            </p:cNvSpPr>
            <p:nvPr/>
          </p:nvSpPr>
          <p:spPr>
            <a:xfrm>
              <a:off x="914400" y="49204"/>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88" name="TextBox 86"/>
                <p:cNvSpPr txBox="1"/>
                <p:nvPr/>
              </p:nvSpPr>
              <p:spPr>
                <a:xfrm>
                  <a:off x="1268680" y="5917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𝟖</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88" name="TextBox 86"/>
                <p:cNvSpPr txBox="1">
                  <a:spLocks noRot="1" noChangeAspect="1" noMove="1" noResize="1" noEditPoints="1" noAdjustHandles="1" noChangeArrowheads="1" noChangeShapeType="1" noTextEdit="1"/>
                </p:cNvSpPr>
                <p:nvPr/>
              </p:nvSpPr>
              <p:spPr>
                <a:xfrm>
                  <a:off x="1268680" y="59177"/>
                  <a:ext cx="152400" cy="572328"/>
                </a:xfrm>
                <a:prstGeom prst="rect">
                  <a:avLst/>
                </a:prstGeom>
                <a:blipFill rotWithShape="0">
                  <a:blip r:embed="rId10"/>
                  <a:stretch>
                    <a:fillRect l="-4000" b="-1064"/>
                  </a:stretch>
                </a:blipFill>
              </p:spPr>
              <p:txBody>
                <a:bodyPr/>
                <a:lstStyle/>
                <a:p>
                  <a:r>
                    <a:rPr lang="en-US">
                      <a:noFill/>
                    </a:rPr>
                    <a:t> </a:t>
                  </a:r>
                </a:p>
              </p:txBody>
            </p:sp>
          </mc:Fallback>
        </mc:AlternateContent>
      </p:grpSp>
      <p:grpSp>
        <p:nvGrpSpPr>
          <p:cNvPr id="69" name="Group 68"/>
          <p:cNvGrpSpPr/>
          <p:nvPr/>
        </p:nvGrpSpPr>
        <p:grpSpPr>
          <a:xfrm>
            <a:off x="3343125" y="4105627"/>
            <a:ext cx="914358" cy="657569"/>
            <a:chOff x="1828800" y="49204"/>
            <a:chExt cx="914400" cy="657858"/>
          </a:xfrm>
        </p:grpSpPr>
        <p:sp>
          <p:nvSpPr>
            <p:cNvPr id="85" name="Rectangle 84"/>
            <p:cNvSpPr>
              <a:spLocks noChangeAspect="1"/>
            </p:cNvSpPr>
            <p:nvPr/>
          </p:nvSpPr>
          <p:spPr>
            <a:xfrm>
              <a:off x="1828800" y="49204"/>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86" name="TextBox 87"/>
                <p:cNvSpPr txBox="1"/>
                <p:nvPr/>
              </p:nvSpPr>
              <p:spPr>
                <a:xfrm>
                  <a:off x="2191607" y="5917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𝟖</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86" name="TextBox 87"/>
                <p:cNvSpPr txBox="1">
                  <a:spLocks noRot="1" noChangeAspect="1" noMove="1" noResize="1" noEditPoints="1" noAdjustHandles="1" noChangeArrowheads="1" noChangeShapeType="1" noTextEdit="1"/>
                </p:cNvSpPr>
                <p:nvPr/>
              </p:nvSpPr>
              <p:spPr>
                <a:xfrm>
                  <a:off x="2191607" y="59177"/>
                  <a:ext cx="152400" cy="572328"/>
                </a:xfrm>
                <a:prstGeom prst="rect">
                  <a:avLst/>
                </a:prstGeom>
                <a:blipFill rotWithShape="0">
                  <a:blip r:embed="rId11"/>
                  <a:stretch>
                    <a:fillRect l="-4000" b="-1064"/>
                  </a:stretch>
                </a:blipFill>
              </p:spPr>
              <p:txBody>
                <a:bodyPr/>
                <a:lstStyle/>
                <a:p>
                  <a:r>
                    <a:rPr lang="en-US">
                      <a:noFill/>
                    </a:rPr>
                    <a:t> </a:t>
                  </a:r>
                </a:p>
              </p:txBody>
            </p:sp>
          </mc:Fallback>
        </mc:AlternateContent>
      </p:grpSp>
      <p:grpSp>
        <p:nvGrpSpPr>
          <p:cNvPr id="70" name="Group 69"/>
          <p:cNvGrpSpPr/>
          <p:nvPr/>
        </p:nvGrpSpPr>
        <p:grpSpPr>
          <a:xfrm>
            <a:off x="4257483" y="4105627"/>
            <a:ext cx="914358" cy="657569"/>
            <a:chOff x="2743200" y="49204"/>
            <a:chExt cx="914400" cy="657858"/>
          </a:xfrm>
        </p:grpSpPr>
        <p:sp>
          <p:nvSpPr>
            <p:cNvPr id="83" name="Rectangle 82"/>
            <p:cNvSpPr>
              <a:spLocks noChangeAspect="1"/>
            </p:cNvSpPr>
            <p:nvPr/>
          </p:nvSpPr>
          <p:spPr>
            <a:xfrm>
              <a:off x="2743200" y="49204"/>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84" name="TextBox 88"/>
                <p:cNvSpPr txBox="1"/>
                <p:nvPr/>
              </p:nvSpPr>
              <p:spPr>
                <a:xfrm>
                  <a:off x="3079487" y="5917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𝟖</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84" name="TextBox 88"/>
                <p:cNvSpPr txBox="1">
                  <a:spLocks noRot="1" noChangeAspect="1" noMove="1" noResize="1" noEditPoints="1" noAdjustHandles="1" noChangeArrowheads="1" noChangeShapeType="1" noTextEdit="1"/>
                </p:cNvSpPr>
                <p:nvPr/>
              </p:nvSpPr>
              <p:spPr>
                <a:xfrm>
                  <a:off x="3079487" y="59177"/>
                  <a:ext cx="152400" cy="572328"/>
                </a:xfrm>
                <a:prstGeom prst="rect">
                  <a:avLst/>
                </a:prstGeom>
                <a:blipFill rotWithShape="0">
                  <a:blip r:embed="rId12"/>
                  <a:stretch>
                    <a:fillRect l="-4000" b="-1064"/>
                  </a:stretch>
                </a:blipFill>
              </p:spPr>
              <p:txBody>
                <a:bodyPr/>
                <a:lstStyle/>
                <a:p>
                  <a:r>
                    <a:rPr lang="en-US">
                      <a:noFill/>
                    </a:rPr>
                    <a:t> </a:t>
                  </a:r>
                </a:p>
              </p:txBody>
            </p:sp>
          </mc:Fallback>
        </mc:AlternateContent>
      </p:grpSp>
      <p:grpSp>
        <p:nvGrpSpPr>
          <p:cNvPr id="71" name="Group 70"/>
          <p:cNvGrpSpPr/>
          <p:nvPr/>
        </p:nvGrpSpPr>
        <p:grpSpPr>
          <a:xfrm>
            <a:off x="5171841" y="4105627"/>
            <a:ext cx="914358" cy="657569"/>
            <a:chOff x="3657600" y="49204"/>
            <a:chExt cx="914400" cy="657858"/>
          </a:xfrm>
        </p:grpSpPr>
        <p:sp>
          <p:nvSpPr>
            <p:cNvPr id="81" name="Rectangle 80"/>
            <p:cNvSpPr>
              <a:spLocks noChangeAspect="1"/>
            </p:cNvSpPr>
            <p:nvPr/>
          </p:nvSpPr>
          <p:spPr>
            <a:xfrm>
              <a:off x="3657600" y="49204"/>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82" name="TextBox 89"/>
                <p:cNvSpPr txBox="1"/>
                <p:nvPr/>
              </p:nvSpPr>
              <p:spPr>
                <a:xfrm>
                  <a:off x="4017705" y="5917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𝟖</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82" name="TextBox 89"/>
                <p:cNvSpPr txBox="1">
                  <a:spLocks noRot="1" noChangeAspect="1" noMove="1" noResize="1" noEditPoints="1" noAdjustHandles="1" noChangeArrowheads="1" noChangeShapeType="1" noTextEdit="1"/>
                </p:cNvSpPr>
                <p:nvPr/>
              </p:nvSpPr>
              <p:spPr>
                <a:xfrm>
                  <a:off x="4017705" y="59177"/>
                  <a:ext cx="152400" cy="572328"/>
                </a:xfrm>
                <a:prstGeom prst="rect">
                  <a:avLst/>
                </a:prstGeom>
                <a:blipFill rotWithShape="0">
                  <a:blip r:embed="rId13"/>
                  <a:stretch>
                    <a:fillRect r="-4000" b="-1064"/>
                  </a:stretch>
                </a:blipFill>
              </p:spPr>
              <p:txBody>
                <a:bodyPr/>
                <a:lstStyle/>
                <a:p>
                  <a:r>
                    <a:rPr lang="en-US">
                      <a:noFill/>
                    </a:rPr>
                    <a:t> </a:t>
                  </a:r>
                </a:p>
              </p:txBody>
            </p:sp>
          </mc:Fallback>
        </mc:AlternateContent>
      </p:grpSp>
      <p:grpSp>
        <p:nvGrpSpPr>
          <p:cNvPr id="72" name="Group 71"/>
          <p:cNvGrpSpPr/>
          <p:nvPr/>
        </p:nvGrpSpPr>
        <p:grpSpPr>
          <a:xfrm>
            <a:off x="6086199" y="4105629"/>
            <a:ext cx="914358" cy="657569"/>
            <a:chOff x="4572000" y="49206"/>
            <a:chExt cx="914400" cy="657858"/>
          </a:xfrm>
        </p:grpSpPr>
        <p:sp>
          <p:nvSpPr>
            <p:cNvPr id="79" name="Rectangle 78"/>
            <p:cNvSpPr>
              <a:spLocks noChangeAspect="1"/>
            </p:cNvSpPr>
            <p:nvPr/>
          </p:nvSpPr>
          <p:spPr>
            <a:xfrm>
              <a:off x="4572000" y="49206"/>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80" name="TextBox 90"/>
                <p:cNvSpPr txBox="1"/>
                <p:nvPr/>
              </p:nvSpPr>
              <p:spPr>
                <a:xfrm>
                  <a:off x="4926280" y="5917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𝟖</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80" name="TextBox 90"/>
                <p:cNvSpPr txBox="1">
                  <a:spLocks noRot="1" noChangeAspect="1" noMove="1" noResize="1" noEditPoints="1" noAdjustHandles="1" noChangeArrowheads="1" noChangeShapeType="1" noTextEdit="1"/>
                </p:cNvSpPr>
                <p:nvPr/>
              </p:nvSpPr>
              <p:spPr>
                <a:xfrm>
                  <a:off x="4926280" y="59177"/>
                  <a:ext cx="152400" cy="572328"/>
                </a:xfrm>
                <a:prstGeom prst="rect">
                  <a:avLst/>
                </a:prstGeom>
                <a:blipFill rotWithShape="0">
                  <a:blip r:embed="rId14"/>
                  <a:stretch>
                    <a:fillRect l="-4000" b="-1064"/>
                  </a:stretch>
                </a:blipFill>
              </p:spPr>
              <p:txBody>
                <a:bodyPr/>
                <a:lstStyle/>
                <a:p>
                  <a:r>
                    <a:rPr lang="en-US">
                      <a:noFill/>
                    </a:rPr>
                    <a:t> </a:t>
                  </a:r>
                </a:p>
              </p:txBody>
            </p:sp>
          </mc:Fallback>
        </mc:AlternateContent>
      </p:grpSp>
      <p:grpSp>
        <p:nvGrpSpPr>
          <p:cNvPr id="73" name="Group 72"/>
          <p:cNvGrpSpPr/>
          <p:nvPr/>
        </p:nvGrpSpPr>
        <p:grpSpPr>
          <a:xfrm>
            <a:off x="7000556" y="4105629"/>
            <a:ext cx="914358" cy="657569"/>
            <a:chOff x="5486400" y="49206"/>
            <a:chExt cx="914400" cy="657858"/>
          </a:xfrm>
        </p:grpSpPr>
        <p:sp>
          <p:nvSpPr>
            <p:cNvPr id="77" name="Rectangle 76"/>
            <p:cNvSpPr>
              <a:spLocks noChangeAspect="1"/>
            </p:cNvSpPr>
            <p:nvPr/>
          </p:nvSpPr>
          <p:spPr>
            <a:xfrm>
              <a:off x="5486400" y="49206"/>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78" name="TextBox 91"/>
                <p:cNvSpPr txBox="1"/>
                <p:nvPr/>
              </p:nvSpPr>
              <p:spPr>
                <a:xfrm>
                  <a:off x="5840680" y="5917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𝟖</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78" name="TextBox 91"/>
                <p:cNvSpPr txBox="1">
                  <a:spLocks noRot="1" noChangeAspect="1" noMove="1" noResize="1" noEditPoints="1" noAdjustHandles="1" noChangeArrowheads="1" noChangeShapeType="1" noTextEdit="1"/>
                </p:cNvSpPr>
                <p:nvPr/>
              </p:nvSpPr>
              <p:spPr>
                <a:xfrm>
                  <a:off x="5840680" y="59177"/>
                  <a:ext cx="152400" cy="572328"/>
                </a:xfrm>
                <a:prstGeom prst="rect">
                  <a:avLst/>
                </a:prstGeom>
                <a:blipFill rotWithShape="0">
                  <a:blip r:embed="rId15"/>
                  <a:stretch>
                    <a:fillRect r="-4000" b="-1064"/>
                  </a:stretch>
                </a:blipFill>
              </p:spPr>
              <p:txBody>
                <a:bodyPr/>
                <a:lstStyle/>
                <a:p>
                  <a:r>
                    <a:rPr lang="en-US">
                      <a:noFill/>
                    </a:rPr>
                    <a:t> </a:t>
                  </a:r>
                </a:p>
              </p:txBody>
            </p:sp>
          </mc:Fallback>
        </mc:AlternateContent>
      </p:grpSp>
      <p:grpSp>
        <p:nvGrpSpPr>
          <p:cNvPr id="74" name="Group 73"/>
          <p:cNvGrpSpPr/>
          <p:nvPr/>
        </p:nvGrpSpPr>
        <p:grpSpPr>
          <a:xfrm>
            <a:off x="7914915" y="4105631"/>
            <a:ext cx="914358" cy="657569"/>
            <a:chOff x="6400800" y="49208"/>
            <a:chExt cx="914400" cy="657858"/>
          </a:xfrm>
        </p:grpSpPr>
        <p:sp>
          <p:nvSpPr>
            <p:cNvPr id="75" name="Rectangle 74"/>
            <p:cNvSpPr>
              <a:spLocks noChangeAspect="1"/>
            </p:cNvSpPr>
            <p:nvPr/>
          </p:nvSpPr>
          <p:spPr>
            <a:xfrm>
              <a:off x="6400800" y="49208"/>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76" name="TextBox 92"/>
                <p:cNvSpPr txBox="1"/>
                <p:nvPr/>
              </p:nvSpPr>
              <p:spPr>
                <a:xfrm>
                  <a:off x="6763607" y="5917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𝟖</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76" name="TextBox 92"/>
                <p:cNvSpPr txBox="1">
                  <a:spLocks noRot="1" noChangeAspect="1" noMove="1" noResize="1" noEditPoints="1" noAdjustHandles="1" noChangeArrowheads="1" noChangeShapeType="1" noTextEdit="1"/>
                </p:cNvSpPr>
                <p:nvPr/>
              </p:nvSpPr>
              <p:spPr>
                <a:xfrm>
                  <a:off x="6763607" y="59177"/>
                  <a:ext cx="152400" cy="572328"/>
                </a:xfrm>
                <a:prstGeom prst="rect">
                  <a:avLst/>
                </a:prstGeom>
                <a:blipFill rotWithShape="0">
                  <a:blip r:embed="rId16"/>
                  <a:stretch>
                    <a:fillRect l="-4000" b="-1064"/>
                  </a:stretch>
                </a:blipFill>
              </p:spPr>
              <p:txBody>
                <a:bodyPr/>
                <a:lstStyle/>
                <a:p>
                  <a:r>
                    <a:rPr lang="en-US">
                      <a:noFill/>
                    </a:rPr>
                    <a:t> </a:t>
                  </a:r>
                </a:p>
              </p:txBody>
            </p:sp>
          </mc:Fallback>
        </mc:AlternateContent>
      </p:grpSp>
      <p:cxnSp>
        <p:nvCxnSpPr>
          <p:cNvPr id="91" name="Straight Connector 90"/>
          <p:cNvCxnSpPr/>
          <p:nvPr/>
        </p:nvCxnSpPr>
        <p:spPr>
          <a:xfrm>
            <a:off x="610727" y="5142616"/>
            <a:ext cx="82296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39066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560832" y="81990"/>
                <a:ext cx="7485111" cy="978217"/>
              </a:xfrm>
              <a:prstGeom prst="rect">
                <a:avLst/>
              </a:prstGeom>
              <a:noFill/>
            </p:spPr>
            <p:txBody>
              <a:bodyPr wrap="square" lIns="0" tIns="0" rIns="0" bIns="0" rtlCol="0">
                <a:spAutoFit/>
              </a:bodyPr>
              <a:lstStyle/>
              <a:p>
                <a:r>
                  <a:rPr lang="en-US" sz="4400" b="1" dirty="0" smtClean="0">
                    <a:solidFill>
                      <a:srgbClr val="000000"/>
                    </a:solidFill>
                    <a:latin typeface="Cambria Math" panose="02040503050406030204" pitchFamily="18" charset="0"/>
                    <a:ea typeface="Cambria Math" panose="02040503050406030204" pitchFamily="18" charset="0"/>
                  </a:rPr>
                  <a:t>2 </a:t>
                </a:r>
                <a14:m>
                  <m:oMath xmlns:m="http://schemas.openxmlformats.org/officeDocument/2006/math">
                    <m:f>
                      <m:fPr>
                        <m:ctrlPr>
                          <a:rPr lang="en-US" sz="4400" b="1" i="1">
                            <a:solidFill>
                              <a:srgbClr val="000000"/>
                            </a:solidFill>
                            <a:latin typeface="Cambria Math" panose="02040503050406030204" pitchFamily="18" charset="0"/>
                          </a:rPr>
                        </m:ctrlPr>
                      </m:fPr>
                      <m:num>
                        <m:r>
                          <a:rPr lang="en-US" sz="4400" b="1" i="0" smtClean="0">
                            <a:solidFill>
                              <a:srgbClr val="000000"/>
                            </a:solidFill>
                            <a:latin typeface="Cambria Math" panose="02040503050406030204" pitchFamily="18" charset="0"/>
                          </a:rPr>
                          <m:t>𝟏</m:t>
                        </m:r>
                      </m:num>
                      <m:den>
                        <m:r>
                          <a:rPr lang="en-US" sz="4400" b="1" i="0" smtClean="0">
                            <a:solidFill>
                              <a:srgbClr val="000000"/>
                            </a:solidFill>
                            <a:latin typeface="Cambria Math" panose="02040503050406030204" pitchFamily="18" charset="0"/>
                          </a:rPr>
                          <m:t>𝟖</m:t>
                        </m:r>
                      </m:den>
                    </m:f>
                    <m:r>
                      <a:rPr lang="en-US" sz="4400" b="1" i="0" smtClean="0">
                        <a:solidFill>
                          <a:srgbClr val="000000"/>
                        </a:solidFill>
                        <a:latin typeface="Cambria Math" panose="02040503050406030204" pitchFamily="18" charset="0"/>
                      </a:rPr>
                      <m:t> </m:t>
                    </m:r>
                    <m:r>
                      <a:rPr lang="en-US" sz="4400" b="1">
                        <a:solidFill>
                          <a:srgbClr val="000000"/>
                        </a:solidFill>
                        <a:latin typeface="Cambria Math" panose="02040503050406030204" pitchFamily="18" charset="0"/>
                      </a:rPr>
                      <m:t>−</m:t>
                    </m:r>
                    <m:r>
                      <a:rPr lang="en-US" sz="4400" b="1" i="1" smtClean="0">
                        <a:solidFill>
                          <a:srgbClr val="000000"/>
                        </a:solidFill>
                        <a:latin typeface="Cambria Math" panose="02040503050406030204" pitchFamily="18" charset="0"/>
                      </a:rPr>
                      <m:t> </m:t>
                    </m:r>
                    <m:f>
                      <m:fPr>
                        <m:ctrlPr>
                          <a:rPr lang="en-US" sz="4400" b="1" i="1">
                            <a:solidFill>
                              <a:srgbClr val="000000"/>
                            </a:solidFill>
                            <a:latin typeface="Cambria Math" panose="02040503050406030204" pitchFamily="18" charset="0"/>
                          </a:rPr>
                        </m:ctrlPr>
                      </m:fPr>
                      <m:num>
                        <m:r>
                          <a:rPr lang="en-US" sz="4400" b="1" i="0" smtClean="0">
                            <a:solidFill>
                              <a:srgbClr val="000000"/>
                            </a:solidFill>
                            <a:latin typeface="Cambria Math" panose="02040503050406030204" pitchFamily="18" charset="0"/>
                          </a:rPr>
                          <m:t>𝟕</m:t>
                        </m:r>
                      </m:num>
                      <m:den>
                        <m:r>
                          <a:rPr lang="en-US" sz="4400" b="1" i="0" smtClean="0">
                            <a:solidFill>
                              <a:srgbClr val="000000"/>
                            </a:solidFill>
                            <a:latin typeface="Cambria Math" panose="02040503050406030204" pitchFamily="18" charset="0"/>
                          </a:rPr>
                          <m:t>𝟖</m:t>
                        </m:r>
                      </m:den>
                    </m:f>
                    <m:r>
                      <a:rPr lang="en-US" sz="4400" b="1" i="0" smtClean="0">
                        <a:solidFill>
                          <a:srgbClr val="000000"/>
                        </a:solidFill>
                        <a:latin typeface="Cambria Math" panose="02040503050406030204" pitchFamily="18" charset="0"/>
                      </a:rPr>
                      <m:t> </m:t>
                    </m:r>
                    <m:r>
                      <a:rPr lang="en-US" sz="4400" b="1">
                        <a:solidFill>
                          <a:srgbClr val="000000"/>
                        </a:solidFill>
                        <a:latin typeface="Cambria Math" panose="02040503050406030204" pitchFamily="18" charset="0"/>
                      </a:rPr>
                      <m:t>=</m:t>
                    </m:r>
                    <m:r>
                      <m:rPr>
                        <m:nor/>
                      </m:rPr>
                      <a:rPr lang="en-US" sz="4400" b="1" i="0" smtClean="0">
                        <a:solidFill>
                          <a:srgbClr val="000000"/>
                        </a:solidFill>
                        <a:latin typeface="Cambria Math" panose="02040503050406030204" pitchFamily="18" charset="0"/>
                      </a:rPr>
                      <m:t>    </m:t>
                    </m:r>
                    <m:r>
                      <m:rPr>
                        <m:nor/>
                      </m:rPr>
                      <a:rPr lang="en-US" sz="4400" b="1" i="0" dirty="0" smtClean="0">
                        <a:solidFill>
                          <a:srgbClr val="000000"/>
                        </a:solidFill>
                        <a:latin typeface="Cambria Math" panose="02040503050406030204" pitchFamily="18" charset="0"/>
                        <a:ea typeface="Cambria Math" panose="02040503050406030204" pitchFamily="18" charset="0"/>
                      </a:rPr>
                      <m:t>1</m:t>
                    </m:r>
                    <m:r>
                      <m:rPr>
                        <m:nor/>
                      </m:rPr>
                      <a:rPr lang="en-US" sz="4400" b="1" dirty="0">
                        <a:solidFill>
                          <a:srgbClr val="000000"/>
                        </a:solidFill>
                        <a:latin typeface="Cambria Math" panose="02040503050406030204" pitchFamily="18" charset="0"/>
                        <a:ea typeface="Cambria Math" panose="02040503050406030204" pitchFamily="18" charset="0"/>
                      </a:rPr>
                      <m:t> </m:t>
                    </m:r>
                    <m:f>
                      <m:fPr>
                        <m:ctrlPr>
                          <a:rPr lang="en-US" sz="4400" b="1" i="1">
                            <a:solidFill>
                              <a:srgbClr val="000000"/>
                            </a:solidFill>
                            <a:latin typeface="Cambria Math" panose="02040503050406030204" pitchFamily="18" charset="0"/>
                          </a:rPr>
                        </m:ctrlPr>
                      </m:fPr>
                      <m:num>
                        <m:r>
                          <a:rPr lang="en-US" sz="4400" b="1" i="0" smtClean="0">
                            <a:solidFill>
                              <a:srgbClr val="000000"/>
                            </a:solidFill>
                            <a:latin typeface="Cambria Math" panose="02040503050406030204" pitchFamily="18" charset="0"/>
                          </a:rPr>
                          <m:t>𝟐</m:t>
                        </m:r>
                      </m:num>
                      <m:den>
                        <m:r>
                          <a:rPr lang="en-US" sz="4400" b="1">
                            <a:solidFill>
                              <a:srgbClr val="000000"/>
                            </a:solidFill>
                            <a:latin typeface="Cambria Math" panose="02040503050406030204" pitchFamily="18" charset="0"/>
                          </a:rPr>
                          <m:t>𝟖</m:t>
                        </m:r>
                      </m:den>
                    </m:f>
                    <m:r>
                      <a:rPr lang="en-US" sz="4400" b="1" i="0" smtClean="0">
                        <a:solidFill>
                          <a:srgbClr val="000000"/>
                        </a:solidFill>
                        <a:latin typeface="Cambria Math" panose="02040503050406030204" pitchFamily="18" charset="0"/>
                      </a:rPr>
                      <m:t>   </m:t>
                    </m:r>
                    <m:r>
                      <a:rPr lang="en-US" sz="4400" b="1">
                        <a:solidFill>
                          <a:srgbClr val="000000"/>
                        </a:solidFill>
                        <a:latin typeface="Cambria Math" panose="02040503050406030204" pitchFamily="18" charset="0"/>
                      </a:rPr>
                      <m:t>=</m:t>
                    </m:r>
                    <m:r>
                      <m:rPr>
                        <m:nor/>
                      </m:rPr>
                      <a:rPr lang="en-US" sz="4400" b="1" i="0" smtClean="0">
                        <a:solidFill>
                          <a:srgbClr val="000000"/>
                        </a:solidFill>
                        <a:latin typeface="Cambria Math" panose="02040503050406030204" pitchFamily="18" charset="0"/>
                      </a:rPr>
                      <m:t>   </m:t>
                    </m:r>
                    <m:r>
                      <m:rPr>
                        <m:nor/>
                      </m:rPr>
                      <a:rPr lang="en-US" sz="4400" b="1" dirty="0">
                        <a:solidFill>
                          <a:srgbClr val="000000"/>
                        </a:solidFill>
                        <a:latin typeface="Cambria Math" panose="02040503050406030204" pitchFamily="18" charset="0"/>
                        <a:ea typeface="Cambria Math" panose="02040503050406030204" pitchFamily="18" charset="0"/>
                      </a:rPr>
                      <m:t>1 </m:t>
                    </m:r>
                    <m:f>
                      <m:fPr>
                        <m:ctrlPr>
                          <a:rPr lang="en-US" sz="4400" b="1" i="1">
                            <a:solidFill>
                              <a:srgbClr val="000000"/>
                            </a:solidFill>
                            <a:latin typeface="Cambria Math" panose="02040503050406030204" pitchFamily="18" charset="0"/>
                          </a:rPr>
                        </m:ctrlPr>
                      </m:fPr>
                      <m:num>
                        <m:r>
                          <a:rPr lang="en-US" sz="4400" b="1" i="0" smtClean="0">
                            <a:solidFill>
                              <a:srgbClr val="000000"/>
                            </a:solidFill>
                            <a:latin typeface="Cambria Math" panose="02040503050406030204" pitchFamily="18" charset="0"/>
                          </a:rPr>
                          <m:t>𝟏</m:t>
                        </m:r>
                      </m:num>
                      <m:den>
                        <m:r>
                          <a:rPr lang="en-US" sz="4400" b="1" i="0" smtClean="0">
                            <a:solidFill>
                              <a:srgbClr val="000000"/>
                            </a:solidFill>
                            <a:latin typeface="Cambria Math" panose="02040503050406030204" pitchFamily="18" charset="0"/>
                          </a:rPr>
                          <m:t>𝟒</m:t>
                        </m:r>
                      </m:den>
                    </m:f>
                  </m:oMath>
                </a14:m>
                <a:endParaRPr lang="en-US" sz="4400" b="1" dirty="0">
                  <a:solidFill>
                    <a:srgbClr val="00000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560832" y="81990"/>
                <a:ext cx="7485111" cy="978217"/>
              </a:xfrm>
              <a:prstGeom prst="rect">
                <a:avLst/>
              </a:prstGeom>
              <a:blipFill rotWithShape="0">
                <a:blip r:embed="rId3"/>
                <a:stretch>
                  <a:fillRect l="-4479" t="-3106" b="-17391"/>
                </a:stretch>
              </a:blipFill>
            </p:spPr>
            <p:txBody>
              <a:bodyPr/>
              <a:lstStyle/>
              <a:p>
                <a:r>
                  <a:rPr lang="en-US">
                    <a:noFill/>
                  </a:rPr>
                  <a:t> </a:t>
                </a:r>
              </a:p>
            </p:txBody>
          </p:sp>
        </mc:Fallback>
      </mc:AlternateContent>
      <p:grpSp>
        <p:nvGrpSpPr>
          <p:cNvPr id="3" name="Group 2"/>
          <p:cNvGrpSpPr/>
          <p:nvPr/>
        </p:nvGrpSpPr>
        <p:grpSpPr>
          <a:xfrm>
            <a:off x="381302" y="1358900"/>
            <a:ext cx="7315200" cy="657860"/>
            <a:chOff x="7604" y="0"/>
            <a:chExt cx="8173766" cy="608169"/>
          </a:xfrm>
        </p:grpSpPr>
        <p:sp>
          <p:nvSpPr>
            <p:cNvPr id="4" name="Rectangle 3"/>
            <p:cNvSpPr>
              <a:spLocks noChangeAspect="1"/>
            </p:cNvSpPr>
            <p:nvPr/>
          </p:nvSpPr>
          <p:spPr>
            <a:xfrm>
              <a:off x="7604" y="0"/>
              <a:ext cx="8173766" cy="608169"/>
            </a:xfrm>
            <a:prstGeom prst="rect">
              <a:avLst/>
            </a:prstGeom>
            <a:solidFill>
              <a:schemeClr val="accent4"/>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 name="TextBox 81"/>
            <p:cNvSpPr txBox="1"/>
            <p:nvPr/>
          </p:nvSpPr>
          <p:spPr>
            <a:xfrm>
              <a:off x="2994258" y="0"/>
              <a:ext cx="2906937" cy="579546"/>
            </a:xfrm>
            <a:prstGeom prst="rect">
              <a:avLst/>
            </a:prstGeom>
            <a:noFill/>
            <a:ln>
              <a:noFill/>
            </a:ln>
          </p:spPr>
          <p:txBody>
            <a:bodyPr wrap="square" rtlCol="0">
              <a:spAutoFit/>
            </a:bodyPr>
            <a:lstStyle/>
            <a:p>
              <a:pPr marL="0" marR="0">
                <a:spcBef>
                  <a:spcPts val="0"/>
                </a:spcBef>
                <a:spcAft>
                  <a:spcPts val="0"/>
                </a:spcAft>
              </a:pPr>
              <a:r>
                <a:rPr lang="en-US" sz="3600" b="1" kern="1200" cap="small" dirty="0">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one whole</a:t>
              </a:r>
              <a:endParaRPr lang="en-US" sz="1200" dirty="0">
                <a:effectLst/>
                <a:latin typeface="Times New Roman" panose="02020603050405020304" pitchFamily="18" charset="0"/>
                <a:ea typeface="Times New Roman" panose="02020603050405020304" pitchFamily="18" charset="0"/>
              </a:endParaRPr>
            </a:p>
          </p:txBody>
        </p:sp>
      </p:grpSp>
      <p:grpSp>
        <p:nvGrpSpPr>
          <p:cNvPr id="6" name="Group 5"/>
          <p:cNvGrpSpPr/>
          <p:nvPr/>
        </p:nvGrpSpPr>
        <p:grpSpPr>
          <a:xfrm>
            <a:off x="368291" y="2090690"/>
            <a:ext cx="7341221" cy="706755"/>
            <a:chOff x="0" y="0"/>
            <a:chExt cx="7341559" cy="707066"/>
          </a:xfrm>
        </p:grpSpPr>
        <mc:AlternateContent xmlns:mc="http://schemas.openxmlformats.org/markup-compatibility/2006" xmlns:a14="http://schemas.microsoft.com/office/drawing/2010/main">
          <mc:Choice Requires="a14">
            <p:sp>
              <p:nvSpPr>
                <p:cNvPr id="7" name="TextBox 82"/>
                <p:cNvSpPr txBox="1"/>
                <p:nvPr/>
              </p:nvSpPr>
              <p:spPr>
                <a:xfrm>
                  <a:off x="5364455" y="0"/>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7" name="TextBox 82"/>
                <p:cNvSpPr txBox="1">
                  <a:spLocks noRot="1" noChangeAspect="1" noMove="1" noResize="1" noEditPoints="1" noAdjustHandles="1" noChangeArrowheads="1" noChangeShapeType="1" noTextEdit="1"/>
                </p:cNvSpPr>
                <p:nvPr/>
              </p:nvSpPr>
              <p:spPr>
                <a:xfrm>
                  <a:off x="5364455" y="0"/>
                  <a:ext cx="152400" cy="570425"/>
                </a:xfrm>
                <a:prstGeom prst="rect">
                  <a:avLst/>
                </a:prstGeom>
                <a:blipFill rotWithShape="0">
                  <a:blip r:embed="rId4"/>
                  <a:stretch>
                    <a:fillRect r="-4000" b="-10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84"/>
                <p:cNvSpPr txBox="1"/>
                <p:nvPr/>
              </p:nvSpPr>
              <p:spPr>
                <a:xfrm>
                  <a:off x="7189159" y="0"/>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8" name="TextBox 84"/>
                <p:cNvSpPr txBox="1">
                  <a:spLocks noRot="1" noChangeAspect="1" noMove="1" noResize="1" noEditPoints="1" noAdjustHandles="1" noChangeArrowheads="1" noChangeShapeType="1" noTextEdit="1"/>
                </p:cNvSpPr>
                <p:nvPr/>
              </p:nvSpPr>
              <p:spPr>
                <a:xfrm>
                  <a:off x="7189159" y="0"/>
                  <a:ext cx="152400" cy="570425"/>
                </a:xfrm>
                <a:prstGeom prst="rect">
                  <a:avLst/>
                </a:prstGeom>
                <a:blipFill rotWithShape="0">
                  <a:blip r:embed="rId5"/>
                  <a:stretch>
                    <a:fillRect l="-4000" b="-1075"/>
                  </a:stretch>
                </a:blipFill>
              </p:spPr>
              <p:txBody>
                <a:bodyPr/>
                <a:lstStyle/>
                <a:p>
                  <a:r>
                    <a:rPr lang="en-US">
                      <a:noFill/>
                    </a:rPr>
                    <a:t> </a:t>
                  </a:r>
                </a:p>
              </p:txBody>
            </p:sp>
          </mc:Fallback>
        </mc:AlternateContent>
        <p:grpSp>
          <p:nvGrpSpPr>
            <p:cNvPr id="9" name="Group 8"/>
            <p:cNvGrpSpPr/>
            <p:nvPr/>
          </p:nvGrpSpPr>
          <p:grpSpPr>
            <a:xfrm>
              <a:off x="0" y="49206"/>
              <a:ext cx="914400" cy="657858"/>
              <a:chOff x="0" y="49206"/>
              <a:chExt cx="914400" cy="657858"/>
            </a:xfrm>
          </p:grpSpPr>
          <p:sp>
            <p:nvSpPr>
              <p:cNvPr id="31" name="Rectangle 30"/>
              <p:cNvSpPr>
                <a:spLocks noChangeAspect="1"/>
              </p:cNvSpPr>
              <p:nvPr/>
            </p:nvSpPr>
            <p:spPr>
              <a:xfrm>
                <a:off x="0" y="49206"/>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2" name="TextBox 85"/>
                  <p:cNvSpPr txBox="1"/>
                  <p:nvPr/>
                </p:nvSpPr>
                <p:spPr>
                  <a:xfrm>
                    <a:off x="354280" y="5917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𝟖</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32" name="TextBox 85"/>
                  <p:cNvSpPr txBox="1">
                    <a:spLocks noRot="1" noChangeAspect="1" noMove="1" noResize="1" noEditPoints="1" noAdjustHandles="1" noChangeArrowheads="1" noChangeShapeType="1" noTextEdit="1"/>
                  </p:cNvSpPr>
                  <p:nvPr/>
                </p:nvSpPr>
                <p:spPr>
                  <a:xfrm>
                    <a:off x="354280" y="59177"/>
                    <a:ext cx="152400" cy="572328"/>
                  </a:xfrm>
                  <a:prstGeom prst="rect">
                    <a:avLst/>
                  </a:prstGeom>
                  <a:blipFill rotWithShape="0">
                    <a:blip r:embed="rId6"/>
                    <a:stretch>
                      <a:fillRect l="-4000" b="-1064"/>
                    </a:stretch>
                  </a:blipFill>
                </p:spPr>
                <p:txBody>
                  <a:bodyPr/>
                  <a:lstStyle/>
                  <a:p>
                    <a:r>
                      <a:rPr lang="en-US">
                        <a:noFill/>
                      </a:rPr>
                      <a:t> </a:t>
                    </a:r>
                  </a:p>
                </p:txBody>
              </p:sp>
            </mc:Fallback>
          </mc:AlternateContent>
        </p:grpSp>
        <p:grpSp>
          <p:nvGrpSpPr>
            <p:cNvPr id="10" name="Group 9"/>
            <p:cNvGrpSpPr/>
            <p:nvPr/>
          </p:nvGrpSpPr>
          <p:grpSpPr>
            <a:xfrm>
              <a:off x="914400" y="49204"/>
              <a:ext cx="914400" cy="657858"/>
              <a:chOff x="914400" y="49204"/>
              <a:chExt cx="914400" cy="657858"/>
            </a:xfrm>
          </p:grpSpPr>
          <p:sp>
            <p:nvSpPr>
              <p:cNvPr id="29" name="Rectangle 28"/>
              <p:cNvSpPr>
                <a:spLocks noChangeAspect="1"/>
              </p:cNvSpPr>
              <p:nvPr/>
            </p:nvSpPr>
            <p:spPr>
              <a:xfrm>
                <a:off x="914400" y="49204"/>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0" name="TextBox 86"/>
                  <p:cNvSpPr txBox="1"/>
                  <p:nvPr/>
                </p:nvSpPr>
                <p:spPr>
                  <a:xfrm>
                    <a:off x="1268680" y="5917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𝟖</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30" name="TextBox 86"/>
                  <p:cNvSpPr txBox="1">
                    <a:spLocks noRot="1" noChangeAspect="1" noMove="1" noResize="1" noEditPoints="1" noAdjustHandles="1" noChangeArrowheads="1" noChangeShapeType="1" noTextEdit="1"/>
                  </p:cNvSpPr>
                  <p:nvPr/>
                </p:nvSpPr>
                <p:spPr>
                  <a:xfrm>
                    <a:off x="1268680" y="59177"/>
                    <a:ext cx="152400" cy="572328"/>
                  </a:xfrm>
                  <a:prstGeom prst="rect">
                    <a:avLst/>
                  </a:prstGeom>
                  <a:blipFill rotWithShape="0">
                    <a:blip r:embed="rId7"/>
                    <a:stretch>
                      <a:fillRect l="-4000" b="-1064"/>
                    </a:stretch>
                  </a:blipFill>
                </p:spPr>
                <p:txBody>
                  <a:bodyPr/>
                  <a:lstStyle/>
                  <a:p>
                    <a:r>
                      <a:rPr lang="en-US">
                        <a:noFill/>
                      </a:rPr>
                      <a:t> </a:t>
                    </a:r>
                  </a:p>
                </p:txBody>
              </p:sp>
            </mc:Fallback>
          </mc:AlternateContent>
        </p:grpSp>
        <p:grpSp>
          <p:nvGrpSpPr>
            <p:cNvPr id="11" name="Group 10"/>
            <p:cNvGrpSpPr/>
            <p:nvPr/>
          </p:nvGrpSpPr>
          <p:grpSpPr>
            <a:xfrm>
              <a:off x="1828800" y="49204"/>
              <a:ext cx="914400" cy="657858"/>
              <a:chOff x="1828800" y="49204"/>
              <a:chExt cx="914400" cy="657858"/>
            </a:xfrm>
          </p:grpSpPr>
          <p:sp>
            <p:nvSpPr>
              <p:cNvPr id="27" name="Rectangle 26"/>
              <p:cNvSpPr>
                <a:spLocks noChangeAspect="1"/>
              </p:cNvSpPr>
              <p:nvPr/>
            </p:nvSpPr>
            <p:spPr>
              <a:xfrm>
                <a:off x="1828800" y="49204"/>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28" name="TextBox 87"/>
                  <p:cNvSpPr txBox="1"/>
                  <p:nvPr/>
                </p:nvSpPr>
                <p:spPr>
                  <a:xfrm>
                    <a:off x="2191607" y="5917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𝟖</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28" name="TextBox 87"/>
                  <p:cNvSpPr txBox="1">
                    <a:spLocks noRot="1" noChangeAspect="1" noMove="1" noResize="1" noEditPoints="1" noAdjustHandles="1" noChangeArrowheads="1" noChangeShapeType="1" noTextEdit="1"/>
                  </p:cNvSpPr>
                  <p:nvPr/>
                </p:nvSpPr>
                <p:spPr>
                  <a:xfrm>
                    <a:off x="2191607" y="59177"/>
                    <a:ext cx="152400" cy="572328"/>
                  </a:xfrm>
                  <a:prstGeom prst="rect">
                    <a:avLst/>
                  </a:prstGeom>
                  <a:blipFill rotWithShape="0">
                    <a:blip r:embed="rId8"/>
                    <a:stretch>
                      <a:fillRect l="-4000" b="-1064"/>
                    </a:stretch>
                  </a:blipFill>
                </p:spPr>
                <p:txBody>
                  <a:bodyPr/>
                  <a:lstStyle/>
                  <a:p>
                    <a:r>
                      <a:rPr lang="en-US">
                        <a:noFill/>
                      </a:rPr>
                      <a:t> </a:t>
                    </a:r>
                  </a:p>
                </p:txBody>
              </p:sp>
            </mc:Fallback>
          </mc:AlternateContent>
        </p:grpSp>
        <p:grpSp>
          <p:nvGrpSpPr>
            <p:cNvPr id="12" name="Group 11"/>
            <p:cNvGrpSpPr/>
            <p:nvPr/>
          </p:nvGrpSpPr>
          <p:grpSpPr>
            <a:xfrm>
              <a:off x="2743200" y="49204"/>
              <a:ext cx="914400" cy="657858"/>
              <a:chOff x="2743200" y="49204"/>
              <a:chExt cx="914400" cy="657858"/>
            </a:xfrm>
          </p:grpSpPr>
          <p:sp>
            <p:nvSpPr>
              <p:cNvPr id="25" name="Rectangle 24"/>
              <p:cNvSpPr>
                <a:spLocks noChangeAspect="1"/>
              </p:cNvSpPr>
              <p:nvPr/>
            </p:nvSpPr>
            <p:spPr>
              <a:xfrm>
                <a:off x="2743200" y="49204"/>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26" name="TextBox 88"/>
                  <p:cNvSpPr txBox="1"/>
                  <p:nvPr/>
                </p:nvSpPr>
                <p:spPr>
                  <a:xfrm>
                    <a:off x="3079487" y="5917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𝟖</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26" name="TextBox 88"/>
                  <p:cNvSpPr txBox="1">
                    <a:spLocks noRot="1" noChangeAspect="1" noMove="1" noResize="1" noEditPoints="1" noAdjustHandles="1" noChangeArrowheads="1" noChangeShapeType="1" noTextEdit="1"/>
                  </p:cNvSpPr>
                  <p:nvPr/>
                </p:nvSpPr>
                <p:spPr>
                  <a:xfrm>
                    <a:off x="3079487" y="59177"/>
                    <a:ext cx="152400" cy="572328"/>
                  </a:xfrm>
                  <a:prstGeom prst="rect">
                    <a:avLst/>
                  </a:prstGeom>
                  <a:blipFill rotWithShape="0">
                    <a:blip r:embed="rId9"/>
                    <a:stretch>
                      <a:fillRect l="-4000" b="-1064"/>
                    </a:stretch>
                  </a:blipFill>
                </p:spPr>
                <p:txBody>
                  <a:bodyPr/>
                  <a:lstStyle/>
                  <a:p>
                    <a:r>
                      <a:rPr lang="en-US">
                        <a:noFill/>
                      </a:rPr>
                      <a:t> </a:t>
                    </a:r>
                  </a:p>
                </p:txBody>
              </p:sp>
            </mc:Fallback>
          </mc:AlternateContent>
        </p:grpSp>
        <p:grpSp>
          <p:nvGrpSpPr>
            <p:cNvPr id="13" name="Group 12"/>
            <p:cNvGrpSpPr/>
            <p:nvPr/>
          </p:nvGrpSpPr>
          <p:grpSpPr>
            <a:xfrm>
              <a:off x="3657600" y="49204"/>
              <a:ext cx="914400" cy="657858"/>
              <a:chOff x="3657600" y="49204"/>
              <a:chExt cx="914400" cy="657858"/>
            </a:xfrm>
          </p:grpSpPr>
          <p:sp>
            <p:nvSpPr>
              <p:cNvPr id="23" name="Rectangle 22"/>
              <p:cNvSpPr>
                <a:spLocks noChangeAspect="1"/>
              </p:cNvSpPr>
              <p:nvPr/>
            </p:nvSpPr>
            <p:spPr>
              <a:xfrm>
                <a:off x="3657600" y="49204"/>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24" name="TextBox 89"/>
                  <p:cNvSpPr txBox="1"/>
                  <p:nvPr/>
                </p:nvSpPr>
                <p:spPr>
                  <a:xfrm>
                    <a:off x="4017705" y="5917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𝟖</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24" name="TextBox 89"/>
                  <p:cNvSpPr txBox="1">
                    <a:spLocks noRot="1" noChangeAspect="1" noMove="1" noResize="1" noEditPoints="1" noAdjustHandles="1" noChangeArrowheads="1" noChangeShapeType="1" noTextEdit="1"/>
                  </p:cNvSpPr>
                  <p:nvPr/>
                </p:nvSpPr>
                <p:spPr>
                  <a:xfrm>
                    <a:off x="4017705" y="59177"/>
                    <a:ext cx="152400" cy="572328"/>
                  </a:xfrm>
                  <a:prstGeom prst="rect">
                    <a:avLst/>
                  </a:prstGeom>
                  <a:blipFill rotWithShape="0">
                    <a:blip r:embed="rId10"/>
                    <a:stretch>
                      <a:fillRect r="-4000" b="-1064"/>
                    </a:stretch>
                  </a:blipFill>
                </p:spPr>
                <p:txBody>
                  <a:bodyPr/>
                  <a:lstStyle/>
                  <a:p>
                    <a:r>
                      <a:rPr lang="en-US">
                        <a:noFill/>
                      </a:rPr>
                      <a:t> </a:t>
                    </a:r>
                  </a:p>
                </p:txBody>
              </p:sp>
            </mc:Fallback>
          </mc:AlternateContent>
        </p:grpSp>
        <p:grpSp>
          <p:nvGrpSpPr>
            <p:cNvPr id="14" name="Group 13"/>
            <p:cNvGrpSpPr/>
            <p:nvPr/>
          </p:nvGrpSpPr>
          <p:grpSpPr>
            <a:xfrm>
              <a:off x="4572000" y="49206"/>
              <a:ext cx="914400" cy="657858"/>
              <a:chOff x="4572000" y="49206"/>
              <a:chExt cx="914400" cy="657858"/>
            </a:xfrm>
          </p:grpSpPr>
          <p:sp>
            <p:nvSpPr>
              <p:cNvPr id="21" name="Rectangle 20"/>
              <p:cNvSpPr>
                <a:spLocks noChangeAspect="1"/>
              </p:cNvSpPr>
              <p:nvPr/>
            </p:nvSpPr>
            <p:spPr>
              <a:xfrm>
                <a:off x="4572000" y="49206"/>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22" name="TextBox 90"/>
                  <p:cNvSpPr txBox="1"/>
                  <p:nvPr/>
                </p:nvSpPr>
                <p:spPr>
                  <a:xfrm>
                    <a:off x="4926280" y="5917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𝟖</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22" name="TextBox 90"/>
                  <p:cNvSpPr txBox="1">
                    <a:spLocks noRot="1" noChangeAspect="1" noMove="1" noResize="1" noEditPoints="1" noAdjustHandles="1" noChangeArrowheads="1" noChangeShapeType="1" noTextEdit="1"/>
                  </p:cNvSpPr>
                  <p:nvPr/>
                </p:nvSpPr>
                <p:spPr>
                  <a:xfrm>
                    <a:off x="4926280" y="59177"/>
                    <a:ext cx="152400" cy="572328"/>
                  </a:xfrm>
                  <a:prstGeom prst="rect">
                    <a:avLst/>
                  </a:prstGeom>
                  <a:blipFill rotWithShape="0">
                    <a:blip r:embed="rId11"/>
                    <a:stretch>
                      <a:fillRect r="-4000" b="-1064"/>
                    </a:stretch>
                  </a:blipFill>
                </p:spPr>
                <p:txBody>
                  <a:bodyPr/>
                  <a:lstStyle/>
                  <a:p>
                    <a:r>
                      <a:rPr lang="en-US">
                        <a:noFill/>
                      </a:rPr>
                      <a:t> </a:t>
                    </a:r>
                  </a:p>
                </p:txBody>
              </p:sp>
            </mc:Fallback>
          </mc:AlternateContent>
        </p:grpSp>
        <p:grpSp>
          <p:nvGrpSpPr>
            <p:cNvPr id="15" name="Group 14"/>
            <p:cNvGrpSpPr/>
            <p:nvPr/>
          </p:nvGrpSpPr>
          <p:grpSpPr>
            <a:xfrm>
              <a:off x="5486400" y="49206"/>
              <a:ext cx="914400" cy="657858"/>
              <a:chOff x="5486400" y="49206"/>
              <a:chExt cx="914400" cy="657858"/>
            </a:xfrm>
          </p:grpSpPr>
          <p:sp>
            <p:nvSpPr>
              <p:cNvPr id="19" name="Rectangle 18"/>
              <p:cNvSpPr>
                <a:spLocks noChangeAspect="1"/>
              </p:cNvSpPr>
              <p:nvPr/>
            </p:nvSpPr>
            <p:spPr>
              <a:xfrm>
                <a:off x="5486400" y="49206"/>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20" name="TextBox 91"/>
                  <p:cNvSpPr txBox="1"/>
                  <p:nvPr/>
                </p:nvSpPr>
                <p:spPr>
                  <a:xfrm>
                    <a:off x="5840680" y="5917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𝟖</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20" name="TextBox 91"/>
                  <p:cNvSpPr txBox="1">
                    <a:spLocks noRot="1" noChangeAspect="1" noMove="1" noResize="1" noEditPoints="1" noAdjustHandles="1" noChangeArrowheads="1" noChangeShapeType="1" noTextEdit="1"/>
                  </p:cNvSpPr>
                  <p:nvPr/>
                </p:nvSpPr>
                <p:spPr>
                  <a:xfrm>
                    <a:off x="5840680" y="59177"/>
                    <a:ext cx="152400" cy="572328"/>
                  </a:xfrm>
                  <a:prstGeom prst="rect">
                    <a:avLst/>
                  </a:prstGeom>
                  <a:blipFill rotWithShape="0">
                    <a:blip r:embed="rId12"/>
                    <a:stretch>
                      <a:fillRect r="-4000" b="-1064"/>
                    </a:stretch>
                  </a:blipFill>
                </p:spPr>
                <p:txBody>
                  <a:bodyPr/>
                  <a:lstStyle/>
                  <a:p>
                    <a:r>
                      <a:rPr lang="en-US">
                        <a:noFill/>
                      </a:rPr>
                      <a:t> </a:t>
                    </a:r>
                  </a:p>
                </p:txBody>
              </p:sp>
            </mc:Fallback>
          </mc:AlternateContent>
        </p:grpSp>
        <p:grpSp>
          <p:nvGrpSpPr>
            <p:cNvPr id="16" name="Group 15"/>
            <p:cNvGrpSpPr/>
            <p:nvPr/>
          </p:nvGrpSpPr>
          <p:grpSpPr>
            <a:xfrm>
              <a:off x="6400800" y="49208"/>
              <a:ext cx="914400" cy="657858"/>
              <a:chOff x="6400800" y="49208"/>
              <a:chExt cx="914400" cy="657858"/>
            </a:xfrm>
          </p:grpSpPr>
          <p:sp>
            <p:nvSpPr>
              <p:cNvPr id="17" name="Rectangle 16"/>
              <p:cNvSpPr>
                <a:spLocks noChangeAspect="1"/>
              </p:cNvSpPr>
              <p:nvPr/>
            </p:nvSpPr>
            <p:spPr>
              <a:xfrm>
                <a:off x="6400800" y="49208"/>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18" name="TextBox 92"/>
                  <p:cNvSpPr txBox="1"/>
                  <p:nvPr/>
                </p:nvSpPr>
                <p:spPr>
                  <a:xfrm>
                    <a:off x="6763607" y="5917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𝟖</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8" name="TextBox 92"/>
                  <p:cNvSpPr txBox="1">
                    <a:spLocks noRot="1" noChangeAspect="1" noMove="1" noResize="1" noEditPoints="1" noAdjustHandles="1" noChangeArrowheads="1" noChangeShapeType="1" noTextEdit="1"/>
                  </p:cNvSpPr>
                  <p:nvPr/>
                </p:nvSpPr>
                <p:spPr>
                  <a:xfrm>
                    <a:off x="6763607" y="59177"/>
                    <a:ext cx="152400" cy="572328"/>
                  </a:xfrm>
                  <a:prstGeom prst="rect">
                    <a:avLst/>
                  </a:prstGeom>
                  <a:blipFill rotWithShape="0">
                    <a:blip r:embed="rId13"/>
                    <a:stretch>
                      <a:fillRect l="-4000" b="-1064"/>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37" name="TextBox 82"/>
              <p:cNvSpPr txBox="1"/>
              <p:nvPr/>
            </p:nvSpPr>
            <p:spPr>
              <a:xfrm>
                <a:off x="5745510" y="3001787"/>
                <a:ext cx="152393" cy="570174"/>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37" name="TextBox 82"/>
              <p:cNvSpPr txBox="1">
                <a:spLocks noRot="1" noChangeAspect="1" noMove="1" noResize="1" noEditPoints="1" noAdjustHandles="1" noChangeArrowheads="1" noChangeShapeType="1" noTextEdit="1"/>
              </p:cNvSpPr>
              <p:nvPr/>
            </p:nvSpPr>
            <p:spPr>
              <a:xfrm>
                <a:off x="5745510" y="3001787"/>
                <a:ext cx="152393" cy="570174"/>
              </a:xfrm>
              <a:prstGeom prst="rect">
                <a:avLst/>
              </a:prstGeom>
              <a:blipFill rotWithShape="0">
                <a:blip r:embed="rId14"/>
                <a:stretch>
                  <a:fillRect l="-4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84"/>
              <p:cNvSpPr txBox="1"/>
              <p:nvPr/>
            </p:nvSpPr>
            <p:spPr>
              <a:xfrm>
                <a:off x="7570130" y="3001787"/>
                <a:ext cx="152393" cy="570174"/>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38" name="TextBox 84"/>
              <p:cNvSpPr txBox="1">
                <a:spLocks noRot="1" noChangeAspect="1" noMove="1" noResize="1" noEditPoints="1" noAdjustHandles="1" noChangeArrowheads="1" noChangeShapeType="1" noTextEdit="1"/>
              </p:cNvSpPr>
              <p:nvPr/>
            </p:nvSpPr>
            <p:spPr>
              <a:xfrm>
                <a:off x="7570130" y="3001787"/>
                <a:ext cx="152393" cy="570174"/>
              </a:xfrm>
              <a:prstGeom prst="rect">
                <a:avLst/>
              </a:prstGeom>
              <a:blipFill rotWithShape="0">
                <a:blip r:embed="rId15"/>
                <a:stretch>
                  <a:fillRect l="-4000" b="-1064"/>
                </a:stretch>
              </a:blipFill>
            </p:spPr>
            <p:txBody>
              <a:bodyPr/>
              <a:lstStyle/>
              <a:p>
                <a:r>
                  <a:rPr lang="en-US">
                    <a:noFill/>
                  </a:rPr>
                  <a:t> </a:t>
                </a:r>
              </a:p>
            </p:txBody>
          </p:sp>
        </mc:Fallback>
      </mc:AlternateContent>
      <p:grpSp>
        <p:nvGrpSpPr>
          <p:cNvPr id="46" name="Group 45"/>
          <p:cNvGrpSpPr/>
          <p:nvPr/>
        </p:nvGrpSpPr>
        <p:grpSpPr>
          <a:xfrm>
            <a:off x="7683153" y="2143551"/>
            <a:ext cx="914358" cy="657569"/>
            <a:chOff x="6400800" y="49208"/>
            <a:chExt cx="914400" cy="657858"/>
          </a:xfrm>
        </p:grpSpPr>
        <p:sp>
          <p:nvSpPr>
            <p:cNvPr id="47" name="Rectangle 46"/>
            <p:cNvSpPr>
              <a:spLocks noChangeAspect="1"/>
            </p:cNvSpPr>
            <p:nvPr/>
          </p:nvSpPr>
          <p:spPr>
            <a:xfrm>
              <a:off x="6400800" y="49208"/>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48" name="TextBox 92"/>
                <p:cNvSpPr txBox="1"/>
                <p:nvPr/>
              </p:nvSpPr>
              <p:spPr>
                <a:xfrm>
                  <a:off x="6763607" y="5917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𝟖</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48" name="TextBox 92"/>
                <p:cNvSpPr txBox="1">
                  <a:spLocks noRot="1" noChangeAspect="1" noMove="1" noResize="1" noEditPoints="1" noAdjustHandles="1" noChangeArrowheads="1" noChangeShapeType="1" noTextEdit="1"/>
                </p:cNvSpPr>
                <p:nvPr/>
              </p:nvSpPr>
              <p:spPr>
                <a:xfrm>
                  <a:off x="6763607" y="59177"/>
                  <a:ext cx="152400" cy="572328"/>
                </a:xfrm>
                <a:prstGeom prst="rect">
                  <a:avLst/>
                </a:prstGeom>
                <a:blipFill rotWithShape="0">
                  <a:blip r:embed="rId16"/>
                  <a:stretch>
                    <a:fillRect l="-4000" b="-106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3" name="TextBox 62"/>
              <p:cNvSpPr txBox="1"/>
              <p:nvPr/>
            </p:nvSpPr>
            <p:spPr>
              <a:xfrm>
                <a:off x="97784" y="3293410"/>
                <a:ext cx="684426" cy="830997"/>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5400" b="1">
                          <a:solidFill>
                            <a:srgbClr val="000000"/>
                          </a:solidFill>
                          <a:latin typeface="Cambria Math" panose="02040503050406030204" pitchFamily="18" charset="0"/>
                        </a:rPr>
                        <m:t>−</m:t>
                      </m:r>
                    </m:oMath>
                  </m:oMathPara>
                </a14:m>
                <a:endParaRPr lang="en-US" sz="5400" b="1" dirty="0">
                  <a:solidFill>
                    <a:srgbClr val="000000"/>
                  </a:solidFill>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97784" y="3293410"/>
                <a:ext cx="684426" cy="830997"/>
              </a:xfrm>
              <a:prstGeom prst="rect">
                <a:avLst/>
              </a:prstGeom>
              <a:blipFill rotWithShape="0">
                <a:blip r:embed="rId17"/>
                <a:stretch>
                  <a:fillRect/>
                </a:stretch>
              </a:blipFill>
            </p:spPr>
            <p:txBody>
              <a:bodyPr/>
              <a:lstStyle/>
              <a:p>
                <a:r>
                  <a:rPr lang="en-US">
                    <a:noFill/>
                  </a:rPr>
                  <a:t> </a:t>
                </a:r>
              </a:p>
            </p:txBody>
          </p:sp>
        </mc:Fallback>
      </mc:AlternateContent>
      <p:grpSp>
        <p:nvGrpSpPr>
          <p:cNvPr id="33" name="Group 32"/>
          <p:cNvGrpSpPr/>
          <p:nvPr/>
        </p:nvGrpSpPr>
        <p:grpSpPr>
          <a:xfrm>
            <a:off x="2274669" y="3448421"/>
            <a:ext cx="6426863" cy="706755"/>
            <a:chOff x="2289972" y="3256345"/>
            <a:chExt cx="6426863" cy="706755"/>
          </a:xfrm>
        </p:grpSpPr>
        <mc:AlternateContent xmlns:mc="http://schemas.openxmlformats.org/markup-compatibility/2006" xmlns:a14="http://schemas.microsoft.com/office/drawing/2010/main">
          <mc:Choice Requires="a14">
            <p:sp>
              <p:nvSpPr>
                <p:cNvPr id="65" name="TextBox 82"/>
                <p:cNvSpPr txBox="1"/>
                <p:nvPr/>
              </p:nvSpPr>
              <p:spPr>
                <a:xfrm>
                  <a:off x="6739822" y="3256345"/>
                  <a:ext cx="152393" cy="570174"/>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65" name="TextBox 82"/>
                <p:cNvSpPr txBox="1">
                  <a:spLocks noRot="1" noChangeAspect="1" noMove="1" noResize="1" noEditPoints="1" noAdjustHandles="1" noChangeArrowheads="1" noChangeShapeType="1" noTextEdit="1"/>
                </p:cNvSpPr>
                <p:nvPr/>
              </p:nvSpPr>
              <p:spPr>
                <a:xfrm>
                  <a:off x="6739822" y="3256345"/>
                  <a:ext cx="152393" cy="570174"/>
                </a:xfrm>
                <a:prstGeom prst="rect">
                  <a:avLst/>
                </a:prstGeom>
                <a:blipFill rotWithShape="0">
                  <a:blip r:embed="rId18"/>
                  <a:stretch>
                    <a:fillRect l="-4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84"/>
                <p:cNvSpPr txBox="1"/>
                <p:nvPr/>
              </p:nvSpPr>
              <p:spPr>
                <a:xfrm>
                  <a:off x="8564442" y="3256345"/>
                  <a:ext cx="152393" cy="570174"/>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66" name="TextBox 84"/>
                <p:cNvSpPr txBox="1">
                  <a:spLocks noRot="1" noChangeAspect="1" noMove="1" noResize="1" noEditPoints="1" noAdjustHandles="1" noChangeArrowheads="1" noChangeShapeType="1" noTextEdit="1"/>
                </p:cNvSpPr>
                <p:nvPr/>
              </p:nvSpPr>
              <p:spPr>
                <a:xfrm>
                  <a:off x="8564442" y="3256345"/>
                  <a:ext cx="152393" cy="570174"/>
                </a:xfrm>
                <a:prstGeom prst="rect">
                  <a:avLst/>
                </a:prstGeom>
                <a:blipFill rotWithShape="0">
                  <a:blip r:embed="rId19"/>
                  <a:stretch>
                    <a:fillRect l="-4000" b="-1064"/>
                  </a:stretch>
                </a:blipFill>
              </p:spPr>
              <p:txBody>
                <a:bodyPr/>
                <a:lstStyle/>
                <a:p>
                  <a:r>
                    <a:rPr lang="en-US">
                      <a:noFill/>
                    </a:rPr>
                    <a:t> </a:t>
                  </a:r>
                </a:p>
              </p:txBody>
            </p:sp>
          </mc:Fallback>
        </mc:AlternateContent>
        <p:grpSp>
          <p:nvGrpSpPr>
            <p:cNvPr id="68" name="Group 67"/>
            <p:cNvGrpSpPr/>
            <p:nvPr/>
          </p:nvGrpSpPr>
          <p:grpSpPr>
            <a:xfrm>
              <a:off x="2289972" y="3305527"/>
              <a:ext cx="914358" cy="657569"/>
              <a:chOff x="914400" y="49204"/>
              <a:chExt cx="914400" cy="657858"/>
            </a:xfrm>
          </p:grpSpPr>
          <p:sp>
            <p:nvSpPr>
              <p:cNvPr id="87" name="Rectangle 86"/>
              <p:cNvSpPr>
                <a:spLocks noChangeAspect="1"/>
              </p:cNvSpPr>
              <p:nvPr/>
            </p:nvSpPr>
            <p:spPr>
              <a:xfrm>
                <a:off x="914400" y="49204"/>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88" name="TextBox 86"/>
                  <p:cNvSpPr txBox="1"/>
                  <p:nvPr/>
                </p:nvSpPr>
                <p:spPr>
                  <a:xfrm>
                    <a:off x="1268680" y="5917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𝟖</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88" name="TextBox 86"/>
                  <p:cNvSpPr txBox="1">
                    <a:spLocks noRot="1" noChangeAspect="1" noMove="1" noResize="1" noEditPoints="1" noAdjustHandles="1" noChangeArrowheads="1" noChangeShapeType="1" noTextEdit="1"/>
                  </p:cNvSpPr>
                  <p:nvPr/>
                </p:nvSpPr>
                <p:spPr>
                  <a:xfrm>
                    <a:off x="1268680" y="59177"/>
                    <a:ext cx="152400" cy="572328"/>
                  </a:xfrm>
                  <a:prstGeom prst="rect">
                    <a:avLst/>
                  </a:prstGeom>
                  <a:blipFill rotWithShape="0">
                    <a:blip r:embed="rId20"/>
                    <a:stretch>
                      <a:fillRect l="-4000" b="-1064"/>
                    </a:stretch>
                  </a:blipFill>
                </p:spPr>
                <p:txBody>
                  <a:bodyPr/>
                  <a:lstStyle/>
                  <a:p>
                    <a:r>
                      <a:rPr lang="en-US">
                        <a:noFill/>
                      </a:rPr>
                      <a:t> </a:t>
                    </a:r>
                  </a:p>
                </p:txBody>
              </p:sp>
            </mc:Fallback>
          </mc:AlternateContent>
        </p:grpSp>
        <p:grpSp>
          <p:nvGrpSpPr>
            <p:cNvPr id="69" name="Group 68"/>
            <p:cNvGrpSpPr/>
            <p:nvPr/>
          </p:nvGrpSpPr>
          <p:grpSpPr>
            <a:xfrm>
              <a:off x="3204330" y="3305527"/>
              <a:ext cx="914358" cy="657569"/>
              <a:chOff x="1828800" y="49204"/>
              <a:chExt cx="914400" cy="657858"/>
            </a:xfrm>
          </p:grpSpPr>
          <p:sp>
            <p:nvSpPr>
              <p:cNvPr id="85" name="Rectangle 84"/>
              <p:cNvSpPr>
                <a:spLocks noChangeAspect="1"/>
              </p:cNvSpPr>
              <p:nvPr/>
            </p:nvSpPr>
            <p:spPr>
              <a:xfrm>
                <a:off x="1828800" y="49204"/>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86" name="TextBox 87"/>
                  <p:cNvSpPr txBox="1"/>
                  <p:nvPr/>
                </p:nvSpPr>
                <p:spPr>
                  <a:xfrm>
                    <a:off x="2191607" y="5917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𝟖</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86" name="TextBox 87"/>
                  <p:cNvSpPr txBox="1">
                    <a:spLocks noRot="1" noChangeAspect="1" noMove="1" noResize="1" noEditPoints="1" noAdjustHandles="1" noChangeArrowheads="1" noChangeShapeType="1" noTextEdit="1"/>
                  </p:cNvSpPr>
                  <p:nvPr/>
                </p:nvSpPr>
                <p:spPr>
                  <a:xfrm>
                    <a:off x="2191607" y="59177"/>
                    <a:ext cx="152400" cy="572328"/>
                  </a:xfrm>
                  <a:prstGeom prst="rect">
                    <a:avLst/>
                  </a:prstGeom>
                  <a:blipFill rotWithShape="0">
                    <a:blip r:embed="rId21"/>
                    <a:stretch>
                      <a:fillRect r="-4000" b="-1064"/>
                    </a:stretch>
                  </a:blipFill>
                </p:spPr>
                <p:txBody>
                  <a:bodyPr/>
                  <a:lstStyle/>
                  <a:p>
                    <a:r>
                      <a:rPr lang="en-US">
                        <a:noFill/>
                      </a:rPr>
                      <a:t> </a:t>
                    </a:r>
                  </a:p>
                </p:txBody>
              </p:sp>
            </mc:Fallback>
          </mc:AlternateContent>
        </p:grpSp>
        <p:grpSp>
          <p:nvGrpSpPr>
            <p:cNvPr id="70" name="Group 69"/>
            <p:cNvGrpSpPr/>
            <p:nvPr/>
          </p:nvGrpSpPr>
          <p:grpSpPr>
            <a:xfrm>
              <a:off x="4118688" y="3305527"/>
              <a:ext cx="914358" cy="657569"/>
              <a:chOff x="2743200" y="49204"/>
              <a:chExt cx="914400" cy="657858"/>
            </a:xfrm>
          </p:grpSpPr>
          <p:sp>
            <p:nvSpPr>
              <p:cNvPr id="83" name="Rectangle 82"/>
              <p:cNvSpPr>
                <a:spLocks noChangeAspect="1"/>
              </p:cNvSpPr>
              <p:nvPr/>
            </p:nvSpPr>
            <p:spPr>
              <a:xfrm>
                <a:off x="2743200" y="49204"/>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84" name="TextBox 88"/>
                  <p:cNvSpPr txBox="1"/>
                  <p:nvPr/>
                </p:nvSpPr>
                <p:spPr>
                  <a:xfrm>
                    <a:off x="3079487" y="5917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𝟖</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84" name="TextBox 88"/>
                  <p:cNvSpPr txBox="1">
                    <a:spLocks noRot="1" noChangeAspect="1" noMove="1" noResize="1" noEditPoints="1" noAdjustHandles="1" noChangeArrowheads="1" noChangeShapeType="1" noTextEdit="1"/>
                  </p:cNvSpPr>
                  <p:nvPr/>
                </p:nvSpPr>
                <p:spPr>
                  <a:xfrm>
                    <a:off x="3079487" y="59177"/>
                    <a:ext cx="152400" cy="572328"/>
                  </a:xfrm>
                  <a:prstGeom prst="rect">
                    <a:avLst/>
                  </a:prstGeom>
                  <a:blipFill rotWithShape="0">
                    <a:blip r:embed="rId22"/>
                    <a:stretch>
                      <a:fillRect l="-4000" b="-1064"/>
                    </a:stretch>
                  </a:blipFill>
                </p:spPr>
                <p:txBody>
                  <a:bodyPr/>
                  <a:lstStyle/>
                  <a:p>
                    <a:r>
                      <a:rPr lang="en-US">
                        <a:noFill/>
                      </a:rPr>
                      <a:t> </a:t>
                    </a:r>
                  </a:p>
                </p:txBody>
              </p:sp>
            </mc:Fallback>
          </mc:AlternateContent>
        </p:grpSp>
        <p:grpSp>
          <p:nvGrpSpPr>
            <p:cNvPr id="71" name="Group 70"/>
            <p:cNvGrpSpPr/>
            <p:nvPr/>
          </p:nvGrpSpPr>
          <p:grpSpPr>
            <a:xfrm>
              <a:off x="5033046" y="3305527"/>
              <a:ext cx="914358" cy="657569"/>
              <a:chOff x="3657600" y="49204"/>
              <a:chExt cx="914400" cy="657858"/>
            </a:xfrm>
          </p:grpSpPr>
          <p:sp>
            <p:nvSpPr>
              <p:cNvPr id="81" name="Rectangle 80"/>
              <p:cNvSpPr>
                <a:spLocks noChangeAspect="1"/>
              </p:cNvSpPr>
              <p:nvPr/>
            </p:nvSpPr>
            <p:spPr>
              <a:xfrm>
                <a:off x="3657600" y="49204"/>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82" name="TextBox 89"/>
                  <p:cNvSpPr txBox="1"/>
                  <p:nvPr/>
                </p:nvSpPr>
                <p:spPr>
                  <a:xfrm>
                    <a:off x="4017705" y="5917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𝟖</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82" name="TextBox 89"/>
                  <p:cNvSpPr txBox="1">
                    <a:spLocks noRot="1" noChangeAspect="1" noMove="1" noResize="1" noEditPoints="1" noAdjustHandles="1" noChangeArrowheads="1" noChangeShapeType="1" noTextEdit="1"/>
                  </p:cNvSpPr>
                  <p:nvPr/>
                </p:nvSpPr>
                <p:spPr>
                  <a:xfrm>
                    <a:off x="4017705" y="59177"/>
                    <a:ext cx="152400" cy="572328"/>
                  </a:xfrm>
                  <a:prstGeom prst="rect">
                    <a:avLst/>
                  </a:prstGeom>
                  <a:blipFill rotWithShape="0">
                    <a:blip r:embed="rId23"/>
                    <a:stretch>
                      <a:fillRect l="-4000" b="-1064"/>
                    </a:stretch>
                  </a:blipFill>
                </p:spPr>
                <p:txBody>
                  <a:bodyPr/>
                  <a:lstStyle/>
                  <a:p>
                    <a:r>
                      <a:rPr lang="en-US">
                        <a:noFill/>
                      </a:rPr>
                      <a:t> </a:t>
                    </a:r>
                  </a:p>
                </p:txBody>
              </p:sp>
            </mc:Fallback>
          </mc:AlternateContent>
        </p:grpSp>
        <p:grpSp>
          <p:nvGrpSpPr>
            <p:cNvPr id="72" name="Group 71"/>
            <p:cNvGrpSpPr/>
            <p:nvPr/>
          </p:nvGrpSpPr>
          <p:grpSpPr>
            <a:xfrm>
              <a:off x="5947404" y="3305529"/>
              <a:ext cx="914358" cy="657569"/>
              <a:chOff x="4572000" y="49206"/>
              <a:chExt cx="914400" cy="657858"/>
            </a:xfrm>
          </p:grpSpPr>
          <p:sp>
            <p:nvSpPr>
              <p:cNvPr id="79" name="Rectangle 78"/>
              <p:cNvSpPr>
                <a:spLocks noChangeAspect="1"/>
              </p:cNvSpPr>
              <p:nvPr/>
            </p:nvSpPr>
            <p:spPr>
              <a:xfrm>
                <a:off x="4572000" y="49206"/>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80" name="TextBox 90"/>
                  <p:cNvSpPr txBox="1"/>
                  <p:nvPr/>
                </p:nvSpPr>
                <p:spPr>
                  <a:xfrm>
                    <a:off x="4926280" y="5917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𝟖</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80" name="TextBox 90"/>
                  <p:cNvSpPr txBox="1">
                    <a:spLocks noRot="1" noChangeAspect="1" noMove="1" noResize="1" noEditPoints="1" noAdjustHandles="1" noChangeArrowheads="1" noChangeShapeType="1" noTextEdit="1"/>
                  </p:cNvSpPr>
                  <p:nvPr/>
                </p:nvSpPr>
                <p:spPr>
                  <a:xfrm>
                    <a:off x="4926280" y="59177"/>
                    <a:ext cx="152400" cy="572328"/>
                  </a:xfrm>
                  <a:prstGeom prst="rect">
                    <a:avLst/>
                  </a:prstGeom>
                  <a:blipFill rotWithShape="0">
                    <a:blip r:embed="rId24"/>
                    <a:stretch>
                      <a:fillRect l="-4000" b="-1064"/>
                    </a:stretch>
                  </a:blipFill>
                </p:spPr>
                <p:txBody>
                  <a:bodyPr/>
                  <a:lstStyle/>
                  <a:p>
                    <a:r>
                      <a:rPr lang="en-US">
                        <a:noFill/>
                      </a:rPr>
                      <a:t> </a:t>
                    </a:r>
                  </a:p>
                </p:txBody>
              </p:sp>
            </mc:Fallback>
          </mc:AlternateContent>
        </p:grpSp>
        <p:grpSp>
          <p:nvGrpSpPr>
            <p:cNvPr id="73" name="Group 72"/>
            <p:cNvGrpSpPr/>
            <p:nvPr/>
          </p:nvGrpSpPr>
          <p:grpSpPr>
            <a:xfrm>
              <a:off x="6861761" y="3305529"/>
              <a:ext cx="914358" cy="657569"/>
              <a:chOff x="5486400" y="49206"/>
              <a:chExt cx="914400" cy="657858"/>
            </a:xfrm>
          </p:grpSpPr>
          <p:sp>
            <p:nvSpPr>
              <p:cNvPr id="77" name="Rectangle 76"/>
              <p:cNvSpPr>
                <a:spLocks noChangeAspect="1"/>
              </p:cNvSpPr>
              <p:nvPr/>
            </p:nvSpPr>
            <p:spPr>
              <a:xfrm>
                <a:off x="5486400" y="49206"/>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78" name="TextBox 91"/>
                  <p:cNvSpPr txBox="1"/>
                  <p:nvPr/>
                </p:nvSpPr>
                <p:spPr>
                  <a:xfrm>
                    <a:off x="5840680" y="5917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𝟖</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78" name="TextBox 91"/>
                  <p:cNvSpPr txBox="1">
                    <a:spLocks noRot="1" noChangeAspect="1" noMove="1" noResize="1" noEditPoints="1" noAdjustHandles="1" noChangeArrowheads="1" noChangeShapeType="1" noTextEdit="1"/>
                  </p:cNvSpPr>
                  <p:nvPr/>
                </p:nvSpPr>
                <p:spPr>
                  <a:xfrm>
                    <a:off x="5840680" y="59177"/>
                    <a:ext cx="152400" cy="572328"/>
                  </a:xfrm>
                  <a:prstGeom prst="rect">
                    <a:avLst/>
                  </a:prstGeom>
                  <a:blipFill rotWithShape="0">
                    <a:blip r:embed="rId25"/>
                    <a:stretch>
                      <a:fillRect l="-4000" b="-1064"/>
                    </a:stretch>
                  </a:blipFill>
                </p:spPr>
                <p:txBody>
                  <a:bodyPr/>
                  <a:lstStyle/>
                  <a:p>
                    <a:r>
                      <a:rPr lang="en-US">
                        <a:noFill/>
                      </a:rPr>
                      <a:t> </a:t>
                    </a:r>
                  </a:p>
                </p:txBody>
              </p:sp>
            </mc:Fallback>
          </mc:AlternateContent>
        </p:grpSp>
        <p:grpSp>
          <p:nvGrpSpPr>
            <p:cNvPr id="74" name="Group 73"/>
            <p:cNvGrpSpPr/>
            <p:nvPr/>
          </p:nvGrpSpPr>
          <p:grpSpPr>
            <a:xfrm>
              <a:off x="7776120" y="3305531"/>
              <a:ext cx="914358" cy="657569"/>
              <a:chOff x="6400800" y="49208"/>
              <a:chExt cx="914400" cy="657858"/>
            </a:xfrm>
          </p:grpSpPr>
          <p:sp>
            <p:nvSpPr>
              <p:cNvPr id="75" name="Rectangle 74"/>
              <p:cNvSpPr>
                <a:spLocks noChangeAspect="1"/>
              </p:cNvSpPr>
              <p:nvPr/>
            </p:nvSpPr>
            <p:spPr>
              <a:xfrm>
                <a:off x="6400800" y="49208"/>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76" name="TextBox 92"/>
                  <p:cNvSpPr txBox="1"/>
                  <p:nvPr/>
                </p:nvSpPr>
                <p:spPr>
                  <a:xfrm>
                    <a:off x="6763607" y="5917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𝟖</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76" name="TextBox 92"/>
                  <p:cNvSpPr txBox="1">
                    <a:spLocks noRot="1" noChangeAspect="1" noMove="1" noResize="1" noEditPoints="1" noAdjustHandles="1" noChangeArrowheads="1" noChangeShapeType="1" noTextEdit="1"/>
                  </p:cNvSpPr>
                  <p:nvPr/>
                </p:nvSpPr>
                <p:spPr>
                  <a:xfrm>
                    <a:off x="6763607" y="59177"/>
                    <a:ext cx="152400" cy="572328"/>
                  </a:xfrm>
                  <a:prstGeom prst="rect">
                    <a:avLst/>
                  </a:prstGeom>
                  <a:blipFill rotWithShape="0">
                    <a:blip r:embed="rId26"/>
                    <a:stretch>
                      <a:fillRect r="-4000" b="-1064"/>
                    </a:stretch>
                  </a:blipFill>
                </p:spPr>
                <p:txBody>
                  <a:bodyPr/>
                  <a:lstStyle/>
                  <a:p>
                    <a:r>
                      <a:rPr lang="en-US">
                        <a:noFill/>
                      </a:rPr>
                      <a:t> </a:t>
                    </a:r>
                  </a:p>
                </p:txBody>
              </p:sp>
            </mc:Fallback>
          </mc:AlternateContent>
        </p:grpSp>
      </p:grpSp>
      <p:cxnSp>
        <p:nvCxnSpPr>
          <p:cNvPr id="91" name="Straight Connector 90"/>
          <p:cNvCxnSpPr/>
          <p:nvPr/>
        </p:nvCxnSpPr>
        <p:spPr>
          <a:xfrm>
            <a:off x="471932" y="4342516"/>
            <a:ext cx="82296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89" name="Group 88"/>
          <p:cNvGrpSpPr/>
          <p:nvPr/>
        </p:nvGrpSpPr>
        <p:grpSpPr>
          <a:xfrm>
            <a:off x="366559" y="5130318"/>
            <a:ext cx="7315200" cy="657860"/>
            <a:chOff x="7604" y="0"/>
            <a:chExt cx="8173766" cy="608169"/>
          </a:xfrm>
        </p:grpSpPr>
        <p:sp>
          <p:nvSpPr>
            <p:cNvPr id="90" name="Rectangle 89"/>
            <p:cNvSpPr>
              <a:spLocks noChangeAspect="1"/>
            </p:cNvSpPr>
            <p:nvPr/>
          </p:nvSpPr>
          <p:spPr>
            <a:xfrm>
              <a:off x="7604" y="0"/>
              <a:ext cx="8173766" cy="608169"/>
            </a:xfrm>
            <a:prstGeom prst="rect">
              <a:avLst/>
            </a:prstGeom>
            <a:solidFill>
              <a:schemeClr val="accent4"/>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2" name="TextBox 81"/>
            <p:cNvSpPr txBox="1"/>
            <p:nvPr/>
          </p:nvSpPr>
          <p:spPr>
            <a:xfrm>
              <a:off x="2994258" y="0"/>
              <a:ext cx="2906937" cy="579546"/>
            </a:xfrm>
            <a:prstGeom prst="rect">
              <a:avLst/>
            </a:prstGeom>
            <a:noFill/>
            <a:ln>
              <a:noFill/>
            </a:ln>
          </p:spPr>
          <p:txBody>
            <a:bodyPr wrap="square" rtlCol="0">
              <a:spAutoFit/>
            </a:bodyPr>
            <a:lstStyle/>
            <a:p>
              <a:pPr marL="0" marR="0">
                <a:spcBef>
                  <a:spcPts val="0"/>
                </a:spcBef>
                <a:spcAft>
                  <a:spcPts val="0"/>
                </a:spcAft>
              </a:pPr>
              <a:r>
                <a:rPr lang="en-US" sz="3600" b="1" kern="1200" cap="small" dirty="0">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one whole</a:t>
              </a:r>
              <a:endParaRPr lang="en-US" sz="1200" dirty="0">
                <a:effectLst/>
                <a:latin typeface="Times New Roman" panose="02020603050405020304" pitchFamily="18" charset="0"/>
                <a:ea typeface="Times New Roman" panose="02020603050405020304" pitchFamily="18" charset="0"/>
              </a:endParaRPr>
            </a:p>
          </p:txBody>
        </p:sp>
      </p:grpSp>
      <p:grpSp>
        <p:nvGrpSpPr>
          <p:cNvPr id="36" name="Group 35"/>
          <p:cNvGrpSpPr/>
          <p:nvPr/>
        </p:nvGrpSpPr>
        <p:grpSpPr>
          <a:xfrm>
            <a:off x="380898" y="5918410"/>
            <a:ext cx="1828716" cy="657569"/>
            <a:chOff x="977936" y="5896613"/>
            <a:chExt cx="1828716" cy="657569"/>
          </a:xfrm>
        </p:grpSpPr>
        <p:grpSp>
          <p:nvGrpSpPr>
            <p:cNvPr id="93" name="Group 92"/>
            <p:cNvGrpSpPr/>
            <p:nvPr/>
          </p:nvGrpSpPr>
          <p:grpSpPr>
            <a:xfrm>
              <a:off x="977936" y="5896613"/>
              <a:ext cx="914358" cy="657569"/>
              <a:chOff x="914400" y="49204"/>
              <a:chExt cx="914400" cy="657858"/>
            </a:xfrm>
          </p:grpSpPr>
          <p:sp>
            <p:nvSpPr>
              <p:cNvPr id="94" name="Rectangle 93"/>
              <p:cNvSpPr>
                <a:spLocks noChangeAspect="1"/>
              </p:cNvSpPr>
              <p:nvPr/>
            </p:nvSpPr>
            <p:spPr>
              <a:xfrm>
                <a:off x="914400" y="49204"/>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95" name="TextBox 86"/>
                  <p:cNvSpPr txBox="1"/>
                  <p:nvPr/>
                </p:nvSpPr>
                <p:spPr>
                  <a:xfrm>
                    <a:off x="1268680" y="5917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𝟖</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95" name="TextBox 86"/>
                  <p:cNvSpPr txBox="1">
                    <a:spLocks noRot="1" noChangeAspect="1" noMove="1" noResize="1" noEditPoints="1" noAdjustHandles="1" noChangeArrowheads="1" noChangeShapeType="1" noTextEdit="1"/>
                  </p:cNvSpPr>
                  <p:nvPr/>
                </p:nvSpPr>
                <p:spPr>
                  <a:xfrm>
                    <a:off x="1268680" y="59177"/>
                    <a:ext cx="152400" cy="572328"/>
                  </a:xfrm>
                  <a:prstGeom prst="rect">
                    <a:avLst/>
                  </a:prstGeom>
                  <a:blipFill rotWithShape="0">
                    <a:blip r:embed="rId27"/>
                    <a:stretch>
                      <a:fillRect l="-4000" b="-1075"/>
                    </a:stretch>
                  </a:blipFill>
                </p:spPr>
                <p:txBody>
                  <a:bodyPr/>
                  <a:lstStyle/>
                  <a:p>
                    <a:r>
                      <a:rPr lang="en-US">
                        <a:noFill/>
                      </a:rPr>
                      <a:t> </a:t>
                    </a:r>
                  </a:p>
                </p:txBody>
              </p:sp>
            </mc:Fallback>
          </mc:AlternateContent>
        </p:grpSp>
        <p:grpSp>
          <p:nvGrpSpPr>
            <p:cNvPr id="96" name="Group 95"/>
            <p:cNvGrpSpPr/>
            <p:nvPr/>
          </p:nvGrpSpPr>
          <p:grpSpPr>
            <a:xfrm>
              <a:off x="1892294" y="5896613"/>
              <a:ext cx="914358" cy="657569"/>
              <a:chOff x="1828800" y="49204"/>
              <a:chExt cx="914400" cy="657858"/>
            </a:xfrm>
          </p:grpSpPr>
          <p:sp>
            <p:nvSpPr>
              <p:cNvPr id="97" name="Rectangle 96"/>
              <p:cNvSpPr>
                <a:spLocks noChangeAspect="1"/>
              </p:cNvSpPr>
              <p:nvPr/>
            </p:nvSpPr>
            <p:spPr>
              <a:xfrm>
                <a:off x="1828800" y="49204"/>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98" name="TextBox 87"/>
                  <p:cNvSpPr txBox="1"/>
                  <p:nvPr/>
                </p:nvSpPr>
                <p:spPr>
                  <a:xfrm>
                    <a:off x="2191607" y="5917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𝟖</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98" name="TextBox 87"/>
                  <p:cNvSpPr txBox="1">
                    <a:spLocks noRot="1" noChangeAspect="1" noMove="1" noResize="1" noEditPoints="1" noAdjustHandles="1" noChangeArrowheads="1" noChangeShapeType="1" noTextEdit="1"/>
                  </p:cNvSpPr>
                  <p:nvPr/>
                </p:nvSpPr>
                <p:spPr>
                  <a:xfrm>
                    <a:off x="2191607" y="59177"/>
                    <a:ext cx="152400" cy="572328"/>
                  </a:xfrm>
                  <a:prstGeom prst="rect">
                    <a:avLst/>
                  </a:prstGeom>
                  <a:blipFill rotWithShape="0">
                    <a:blip r:embed="rId28"/>
                    <a:stretch>
                      <a:fillRect l="-4000" b="-1075"/>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99" name="TextBox 98"/>
              <p:cNvSpPr txBox="1"/>
              <p:nvPr/>
            </p:nvSpPr>
            <p:spPr>
              <a:xfrm>
                <a:off x="113087" y="4236222"/>
                <a:ext cx="817726" cy="830997"/>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5400" b="1" i="0" smtClean="0">
                          <a:solidFill>
                            <a:srgbClr val="000000"/>
                          </a:solidFill>
                          <a:latin typeface="Cambria Math" panose="02040503050406030204" pitchFamily="18" charset="0"/>
                        </a:rPr>
                        <m:t>= </m:t>
                      </m:r>
                    </m:oMath>
                  </m:oMathPara>
                </a14:m>
                <a:endParaRPr lang="en-US" sz="5400" b="1" dirty="0">
                  <a:solidFill>
                    <a:srgbClr val="000000"/>
                  </a:solidFill>
                  <a:latin typeface="+mj-lt"/>
                </a:endParaRPr>
              </a:p>
            </p:txBody>
          </p:sp>
        </mc:Choice>
        <mc:Fallback xmlns="">
          <p:sp>
            <p:nvSpPr>
              <p:cNvPr id="99" name="TextBox 98"/>
              <p:cNvSpPr txBox="1">
                <a:spLocks noRot="1" noChangeAspect="1" noMove="1" noResize="1" noEditPoints="1" noAdjustHandles="1" noChangeArrowheads="1" noChangeShapeType="1" noTextEdit="1"/>
              </p:cNvSpPr>
              <p:nvPr/>
            </p:nvSpPr>
            <p:spPr>
              <a:xfrm>
                <a:off x="113087" y="4236222"/>
                <a:ext cx="817726" cy="830997"/>
              </a:xfrm>
              <a:prstGeom prst="rect">
                <a:avLst/>
              </a:prstGeom>
              <a:blipFill rotWithShape="0">
                <a:blip r:embed="rId29"/>
                <a:stretch>
                  <a:fillRect/>
                </a:stretch>
              </a:blipFill>
            </p:spPr>
            <p:txBody>
              <a:bodyPr/>
              <a:lstStyle/>
              <a:p>
                <a:r>
                  <a:rPr lang="en-US">
                    <a:noFill/>
                  </a:rPr>
                  <a:t> </a:t>
                </a:r>
              </a:p>
            </p:txBody>
          </p:sp>
        </mc:Fallback>
      </mc:AlternateContent>
      <p:grpSp>
        <p:nvGrpSpPr>
          <p:cNvPr id="102" name="Group 101"/>
          <p:cNvGrpSpPr/>
          <p:nvPr/>
        </p:nvGrpSpPr>
        <p:grpSpPr>
          <a:xfrm>
            <a:off x="380898" y="5918410"/>
            <a:ext cx="1828800" cy="657860"/>
            <a:chOff x="0" y="0"/>
            <a:chExt cx="1828800" cy="658366"/>
          </a:xfrm>
        </p:grpSpPr>
        <p:sp>
          <p:nvSpPr>
            <p:cNvPr id="112" name="Rectangle 111"/>
            <p:cNvSpPr>
              <a:spLocks noChangeAspect="1"/>
            </p:cNvSpPr>
            <p:nvPr/>
          </p:nvSpPr>
          <p:spPr>
            <a:xfrm>
              <a:off x="0" y="0"/>
              <a:ext cx="1828800" cy="658366"/>
            </a:xfrm>
            <a:prstGeom prst="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113" name="TextBox 77"/>
                <p:cNvSpPr txBox="1"/>
                <p:nvPr/>
              </p:nvSpPr>
              <p:spPr>
                <a:xfrm>
                  <a:off x="802257" y="34505"/>
                  <a:ext cx="152400" cy="57086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13" name="TextBox 77"/>
                <p:cNvSpPr txBox="1">
                  <a:spLocks noRot="1" noChangeAspect="1" noMove="1" noResize="1" noEditPoints="1" noAdjustHandles="1" noChangeArrowheads="1" noChangeShapeType="1" noTextEdit="1"/>
                </p:cNvSpPr>
                <p:nvPr/>
              </p:nvSpPr>
              <p:spPr>
                <a:xfrm>
                  <a:off x="802257" y="34505"/>
                  <a:ext cx="152400" cy="570865"/>
                </a:xfrm>
                <a:prstGeom prst="rect">
                  <a:avLst/>
                </a:prstGeom>
                <a:blipFill rotWithShape="0">
                  <a:blip r:embed="rId30"/>
                  <a:stretch>
                    <a:fillRect r="-4000" b="-1075"/>
                  </a:stretch>
                </a:blipFill>
              </p:spPr>
              <p:txBody>
                <a:bodyPr/>
                <a:lstStyle/>
                <a:p>
                  <a:r>
                    <a:rPr lang="en-US">
                      <a:noFill/>
                    </a:rPr>
                    <a:t> </a:t>
                  </a:r>
                </a:p>
              </p:txBody>
            </p:sp>
          </mc:Fallback>
        </mc:AlternateContent>
      </p:grpSp>
    </p:spTree>
    <p:extLst>
      <p:ext uri="{BB962C8B-B14F-4D97-AF65-F5344CB8AC3E}">
        <p14:creationId xmlns:p14="http://schemas.microsoft.com/office/powerpoint/2010/main" val="429020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fade">
                                      <p:cBhvr>
                                        <p:cTn id="10"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68376" y="215900"/>
                <a:ext cx="4382103" cy="1212961"/>
              </a:xfrm>
              <a:prstGeom prst="rect">
                <a:avLst/>
              </a:prstGeom>
              <a:noFill/>
            </p:spPr>
            <p:txBody>
              <a:bodyPr wrap="square" lIns="0" tIns="0" rIns="0" bIns="0" rtlCol="0">
                <a:spAutoFit/>
              </a:bodyPr>
              <a:lstStyle/>
              <a:p>
                <a:r>
                  <a:rPr lang="en-US" sz="5400" b="1" dirty="0" smtClean="0">
                    <a:solidFill>
                      <a:srgbClr val="000000"/>
                    </a:solidFill>
                    <a:latin typeface="Cambria Math" panose="02040503050406030204" pitchFamily="18" charset="0"/>
                    <a:ea typeface="Cambria Math" panose="02040503050406030204" pitchFamily="18" charset="0"/>
                  </a:rPr>
                  <a:t>1</a:t>
                </a:r>
                <a14:m>
                  <m:oMath xmlns:m="http://schemas.openxmlformats.org/officeDocument/2006/math">
                    <m:r>
                      <a:rPr lang="en-US" sz="5400" b="1" i="0" smtClean="0">
                        <a:solidFill>
                          <a:srgbClr val="000000"/>
                        </a:solidFill>
                        <a:latin typeface="Cambria Math" panose="02040503050406030204" pitchFamily="18" charset="0"/>
                      </a:rPr>
                      <m:t>𝟓</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𝟏</m:t>
                        </m:r>
                      </m:num>
                      <m:den>
                        <m:r>
                          <a:rPr lang="en-US" sz="5400" b="1" i="0" smtClean="0">
                            <a:solidFill>
                              <a:srgbClr val="000000"/>
                            </a:solidFill>
                            <a:latin typeface="Cambria Math" panose="02040503050406030204" pitchFamily="18" charset="0"/>
                          </a:rPr>
                          <m:t>𝟏𝟔</m:t>
                        </m:r>
                      </m:den>
                    </m:f>
                    <m:r>
                      <a:rPr lang="en-US" sz="5400" b="1">
                        <a:solidFill>
                          <a:srgbClr val="000000"/>
                        </a:solidFill>
                        <a:latin typeface="Cambria Math" panose="02040503050406030204" pitchFamily="18" charset="0"/>
                      </a:rPr>
                      <m:t>−</m:t>
                    </m:r>
                    <m:r>
                      <a:rPr lang="en-US" sz="5400" b="1" i="0" smtClean="0">
                        <a:solidFill>
                          <a:srgbClr val="000000"/>
                        </a:solidFill>
                        <a:latin typeface="Cambria Math" panose="02040503050406030204" pitchFamily="18" charset="0"/>
                      </a:rPr>
                      <m:t>𝟒</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𝟓</m:t>
                        </m:r>
                      </m:num>
                      <m:den>
                        <m:r>
                          <a:rPr lang="en-US" sz="5400" b="1" i="0" smtClean="0">
                            <a:solidFill>
                              <a:srgbClr val="000000"/>
                            </a:solidFill>
                            <a:latin typeface="Cambria Math" panose="02040503050406030204" pitchFamily="18" charset="0"/>
                          </a:rPr>
                          <m:t>𝟏𝟔</m:t>
                        </m:r>
                      </m:den>
                    </m:f>
                    <m:r>
                      <a:rPr lang="en-US" sz="5400" b="1" i="1" smtClean="0">
                        <a:solidFill>
                          <a:srgbClr val="000000"/>
                        </a:solidFill>
                        <a:latin typeface="Cambria Math" panose="02040503050406030204" pitchFamily="18" charset="0"/>
                      </a:rPr>
                      <m:t>=</m:t>
                    </m:r>
                  </m:oMath>
                </a14:m>
                <a:endParaRPr lang="en-US" sz="5400" b="1" dirty="0">
                  <a:solidFill>
                    <a:srgbClr val="00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8376" y="215900"/>
                <a:ext cx="4382103" cy="1212961"/>
              </a:xfrm>
              <a:prstGeom prst="rect">
                <a:avLst/>
              </a:prstGeom>
              <a:blipFill rotWithShape="0">
                <a:blip r:embed="rId3"/>
                <a:stretch>
                  <a:fillRect l="-9458" t="-2010" b="-18090"/>
                </a:stretch>
              </a:blipFill>
            </p:spPr>
            <p:txBody>
              <a:bodyPr/>
              <a:lstStyle/>
              <a:p>
                <a:r>
                  <a:rPr lang="en-US">
                    <a:noFill/>
                  </a:rPr>
                  <a:t> </a:t>
                </a:r>
              </a:p>
            </p:txBody>
          </p:sp>
        </mc:Fallback>
      </mc:AlternateContent>
      <p:pic>
        <p:nvPicPr>
          <p:cNvPr id="6" name="Picture 5"/>
          <p:cNvPicPr>
            <a:picLocks noChangeAspect="1"/>
          </p:cNvPicPr>
          <p:nvPr/>
        </p:nvPicPr>
        <p:blipFill>
          <a:blip r:embed="rId4"/>
          <a:stretch>
            <a:fillRect/>
          </a:stretch>
        </p:blipFill>
        <p:spPr>
          <a:xfrm>
            <a:off x="4605504" y="0"/>
            <a:ext cx="4538496" cy="6858000"/>
          </a:xfrm>
          <a:prstGeom prst="rect">
            <a:avLst/>
          </a:prstGeom>
        </p:spPr>
      </p:pic>
    </p:spTree>
    <p:extLst>
      <p:ext uri="{BB962C8B-B14F-4D97-AF65-F5344CB8AC3E}">
        <p14:creationId xmlns:p14="http://schemas.microsoft.com/office/powerpoint/2010/main" val="21430406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p:cNvSpPr txBox="1"/>
              <p:nvPr/>
            </p:nvSpPr>
            <p:spPr>
              <a:xfrm>
                <a:off x="926496" y="1046584"/>
                <a:ext cx="7607904" cy="1482137"/>
              </a:xfrm>
              <a:prstGeom prst="rect">
                <a:avLst/>
              </a:prstGeom>
              <a:noFill/>
            </p:spPr>
            <p:txBody>
              <a:bodyPr wrap="square" lIns="0" tIns="0" rIns="0" bIns="0" rtlCol="0">
                <a:spAutoFit/>
              </a:bodyPr>
              <a:lstStyle/>
              <a:p>
                <a:r>
                  <a:rPr lang="en-US" sz="6600" b="1" dirty="0" smtClean="0">
                    <a:solidFill>
                      <a:srgbClr val="000000"/>
                    </a:solidFill>
                    <a:latin typeface="Cambria Math" panose="02040503050406030204" pitchFamily="18" charset="0"/>
                    <a:ea typeface="Cambria Math" panose="02040503050406030204" pitchFamily="18" charset="0"/>
                  </a:rPr>
                  <a:t>1</a:t>
                </a:r>
                <a14:m>
                  <m:oMath xmlns:m="http://schemas.openxmlformats.org/officeDocument/2006/math">
                    <m:r>
                      <a:rPr lang="en-US" sz="6600" b="1" i="0" smtClean="0">
                        <a:solidFill>
                          <a:srgbClr val="000000"/>
                        </a:solidFill>
                        <a:latin typeface="Cambria Math" panose="02040503050406030204" pitchFamily="18" charset="0"/>
                      </a:rPr>
                      <m:t>𝟓</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𝟏</m:t>
                        </m:r>
                      </m:num>
                      <m:den>
                        <m:r>
                          <a:rPr lang="en-US" sz="6600" b="1" i="0" smtClean="0">
                            <a:solidFill>
                              <a:srgbClr val="000000"/>
                            </a:solidFill>
                            <a:latin typeface="Cambria Math" panose="02040503050406030204" pitchFamily="18" charset="0"/>
                          </a:rPr>
                          <m:t>𝟏𝟔</m:t>
                        </m:r>
                      </m:den>
                    </m:f>
                    <m:r>
                      <a:rPr lang="en-US" sz="6600" b="1" i="0" smtClean="0">
                        <a:solidFill>
                          <a:srgbClr val="000000"/>
                        </a:solidFill>
                        <a:latin typeface="Cambria Math" panose="02040503050406030204" pitchFamily="18" charset="0"/>
                      </a:rPr>
                      <m:t> </m:t>
                    </m:r>
                    <m:r>
                      <a:rPr lang="en-US" sz="6600" b="1">
                        <a:solidFill>
                          <a:srgbClr val="000000"/>
                        </a:solidFill>
                        <a:latin typeface="Cambria Math" panose="02040503050406030204" pitchFamily="18" charset="0"/>
                      </a:rPr>
                      <m:t>−</m:t>
                    </m:r>
                    <m:r>
                      <a:rPr lang="en-US" sz="6600" b="1" i="0" smtClean="0">
                        <a:solidFill>
                          <a:srgbClr val="000000"/>
                        </a:solidFill>
                        <a:latin typeface="Cambria Math" panose="02040503050406030204" pitchFamily="18" charset="0"/>
                      </a:rPr>
                      <m:t> </m:t>
                    </m:r>
                    <m:r>
                      <a:rPr lang="en-US" sz="6600" b="1" i="0" smtClean="0">
                        <a:solidFill>
                          <a:srgbClr val="000000"/>
                        </a:solidFill>
                        <a:latin typeface="Cambria Math" panose="02040503050406030204" pitchFamily="18" charset="0"/>
                      </a:rPr>
                      <m:t>𝟒</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𝟓</m:t>
                        </m:r>
                      </m:num>
                      <m:den>
                        <m:r>
                          <a:rPr lang="en-US" sz="6600" b="1" i="0" smtClean="0">
                            <a:solidFill>
                              <a:srgbClr val="000000"/>
                            </a:solidFill>
                            <a:latin typeface="Cambria Math" panose="02040503050406030204" pitchFamily="18" charset="0"/>
                          </a:rPr>
                          <m:t>𝟏𝟔</m:t>
                        </m:r>
                      </m:den>
                    </m:f>
                    <m:r>
                      <a:rPr lang="en-US" sz="6600" b="1" i="1" smtClean="0">
                        <a:solidFill>
                          <a:srgbClr val="000000"/>
                        </a:solidFill>
                        <a:latin typeface="Cambria Math" panose="02040503050406030204" pitchFamily="18" charset="0"/>
                      </a:rPr>
                      <m:t>=</m:t>
                    </m:r>
                  </m:oMath>
                </a14:m>
                <a:endParaRPr lang="en-US" sz="6600" b="1" dirty="0">
                  <a:solidFill>
                    <a:srgbClr val="00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926496" y="1046584"/>
                <a:ext cx="7607904" cy="1482137"/>
              </a:xfrm>
              <a:prstGeom prst="rect">
                <a:avLst/>
              </a:prstGeom>
              <a:blipFill rotWithShape="0">
                <a:blip r:embed="rId3"/>
                <a:stretch>
                  <a:fillRect l="-6731" t="-2058" b="-176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12196" y="4436034"/>
                <a:ext cx="8331804" cy="1482137"/>
              </a:xfrm>
              <a:prstGeom prst="rect">
                <a:avLst/>
              </a:prstGeom>
              <a:noFill/>
            </p:spPr>
            <p:txBody>
              <a:bodyPr wrap="square" lIns="0" tIns="0" rIns="0" bIns="0" rtlCol="0">
                <a:spAutoFit/>
              </a:bodyPr>
              <a:lstStyle/>
              <a:p>
                <a:r>
                  <a:rPr lang="en-US" sz="6600" b="1" dirty="0" smtClean="0">
                    <a:solidFill>
                      <a:srgbClr val="000000"/>
                    </a:solidFill>
                    <a:latin typeface="Cambria Math" panose="02040503050406030204" pitchFamily="18" charset="0"/>
                    <a:ea typeface="Cambria Math" panose="02040503050406030204" pitchFamily="18" charset="0"/>
                  </a:rPr>
                  <a:t>1</a:t>
                </a:r>
                <a14:m>
                  <m:oMath xmlns:m="http://schemas.openxmlformats.org/officeDocument/2006/math">
                    <m:r>
                      <a:rPr lang="en-US" sz="6600" b="1" i="0" smtClean="0">
                        <a:solidFill>
                          <a:srgbClr val="000000"/>
                        </a:solidFill>
                        <a:latin typeface="Cambria Math" panose="02040503050406030204" pitchFamily="18" charset="0"/>
                      </a:rPr>
                      <m:t>𝟒</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𝟏𝟕</m:t>
                        </m:r>
                      </m:num>
                      <m:den>
                        <m:r>
                          <a:rPr lang="en-US" sz="6600" b="1" i="0" smtClean="0">
                            <a:solidFill>
                              <a:srgbClr val="000000"/>
                            </a:solidFill>
                            <a:latin typeface="Cambria Math" panose="02040503050406030204" pitchFamily="18" charset="0"/>
                          </a:rPr>
                          <m:t>𝟏𝟔</m:t>
                        </m:r>
                      </m:den>
                    </m:f>
                    <m:r>
                      <a:rPr lang="en-US" sz="6600" b="1" i="0" smtClean="0">
                        <a:solidFill>
                          <a:srgbClr val="000000"/>
                        </a:solidFill>
                        <a:latin typeface="Cambria Math" panose="02040503050406030204" pitchFamily="18" charset="0"/>
                      </a:rPr>
                      <m:t> </m:t>
                    </m:r>
                    <m:r>
                      <a:rPr lang="en-US" sz="6600" b="1">
                        <a:solidFill>
                          <a:srgbClr val="000000"/>
                        </a:solidFill>
                        <a:latin typeface="Cambria Math" panose="02040503050406030204" pitchFamily="18" charset="0"/>
                      </a:rPr>
                      <m:t>−</m:t>
                    </m:r>
                    <m:r>
                      <a:rPr lang="en-US" sz="6600" b="1" i="0" smtClean="0">
                        <a:solidFill>
                          <a:srgbClr val="000000"/>
                        </a:solidFill>
                        <a:latin typeface="Cambria Math" panose="02040503050406030204" pitchFamily="18" charset="0"/>
                      </a:rPr>
                      <m:t> </m:t>
                    </m:r>
                    <m:r>
                      <a:rPr lang="en-US" sz="6600" b="1" i="0" smtClean="0">
                        <a:solidFill>
                          <a:srgbClr val="000000"/>
                        </a:solidFill>
                        <a:latin typeface="Cambria Math" panose="02040503050406030204" pitchFamily="18" charset="0"/>
                      </a:rPr>
                      <m:t>𝟒</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𝟓</m:t>
                        </m:r>
                      </m:num>
                      <m:den>
                        <m:r>
                          <a:rPr lang="en-US" sz="6600" b="1" i="0" smtClean="0">
                            <a:solidFill>
                              <a:srgbClr val="000000"/>
                            </a:solidFill>
                            <a:latin typeface="Cambria Math" panose="02040503050406030204" pitchFamily="18" charset="0"/>
                          </a:rPr>
                          <m:t>𝟏𝟔</m:t>
                        </m:r>
                      </m:den>
                    </m:f>
                    <m:r>
                      <a:rPr lang="en-US" sz="6600" b="1" i="1" smtClean="0">
                        <a:solidFill>
                          <a:srgbClr val="000000"/>
                        </a:solidFill>
                        <a:latin typeface="Cambria Math" panose="02040503050406030204" pitchFamily="18" charset="0"/>
                      </a:rPr>
                      <m:t>=</m:t>
                    </m:r>
                  </m:oMath>
                </a14:m>
                <a:endParaRPr lang="en-US" sz="6600" b="1" dirty="0">
                  <a:solidFill>
                    <a:srgbClr val="00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812196" y="4436034"/>
                <a:ext cx="8331804" cy="1482137"/>
              </a:xfrm>
              <a:prstGeom prst="rect">
                <a:avLst/>
              </a:prstGeom>
              <a:blipFill rotWithShape="0">
                <a:blip r:embed="rId4"/>
                <a:stretch>
                  <a:fillRect l="-6072" t="-2058" b="-17695"/>
                </a:stretch>
              </a:blipFill>
            </p:spPr>
            <p:txBody>
              <a:bodyPr/>
              <a:lstStyle/>
              <a:p>
                <a:r>
                  <a:rPr lang="en-US">
                    <a:noFill/>
                  </a:rPr>
                  <a:t> </a:t>
                </a:r>
              </a:p>
            </p:txBody>
          </p:sp>
        </mc:Fallback>
      </mc:AlternateContent>
    </p:spTree>
    <p:extLst>
      <p:ext uri="{BB962C8B-B14F-4D97-AF65-F5344CB8AC3E}">
        <p14:creationId xmlns:p14="http://schemas.microsoft.com/office/powerpoint/2010/main" val="14544691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526446" y="2174881"/>
                <a:ext cx="5233003" cy="830997"/>
              </a:xfrm>
              <a:prstGeom prst="rect">
                <a:avLst/>
              </a:prstGeom>
              <a:noFill/>
            </p:spPr>
            <p:txBody>
              <a:bodyPr wrap="square" lIns="0" tIns="0" rIns="0" bIns="0" rtlCol="0">
                <a:spAutoFit/>
              </a:bodyPr>
              <a:lstStyle/>
              <a:p>
                <a:r>
                  <a:rPr lang="en-US" sz="5400" b="1" dirty="0" smtClean="0">
                    <a:solidFill>
                      <a:srgbClr val="000000"/>
                    </a:solidFill>
                    <a:latin typeface="Cambria Math" panose="02040503050406030204" pitchFamily="18" charset="0"/>
                    <a:ea typeface="Cambria Math" panose="02040503050406030204" pitchFamily="18" charset="0"/>
                  </a:rPr>
                  <a:t>14   </a:t>
                </a:r>
                <a14:m>
                  <m:oMath xmlns:m="http://schemas.openxmlformats.org/officeDocument/2006/math">
                    <m:r>
                      <a:rPr lang="en-US" sz="5400" b="1">
                        <a:solidFill>
                          <a:srgbClr val="000000"/>
                        </a:solidFill>
                        <a:latin typeface="Cambria Math" panose="02040503050406030204" pitchFamily="18" charset="0"/>
                        <a:ea typeface="Cambria Math" panose="02040503050406030204" pitchFamily="18" charset="0"/>
                      </a:rPr>
                      <m:t>−</m:t>
                    </m:r>
                    <m:r>
                      <a:rPr lang="en-US" sz="5400" b="1" i="0" smtClean="0">
                        <a:solidFill>
                          <a:srgbClr val="000000"/>
                        </a:solidFill>
                        <a:latin typeface="Cambria Math" panose="02040503050406030204" pitchFamily="18" charset="0"/>
                        <a:ea typeface="Cambria Math" panose="02040503050406030204" pitchFamily="18" charset="0"/>
                      </a:rPr>
                      <m:t>   </m:t>
                    </m:r>
                    <m:r>
                      <a:rPr lang="en-US" sz="5400" b="1" i="0" smtClean="0">
                        <a:solidFill>
                          <a:srgbClr val="000000"/>
                        </a:solidFill>
                        <a:latin typeface="Cambria Math" panose="02040503050406030204" pitchFamily="18" charset="0"/>
                        <a:ea typeface="Cambria Math" panose="02040503050406030204" pitchFamily="18" charset="0"/>
                      </a:rPr>
                      <m:t>𝟒</m:t>
                    </m:r>
                    <m:r>
                      <a:rPr lang="en-US" sz="5400" b="1" i="0" smtClean="0">
                        <a:solidFill>
                          <a:srgbClr val="000000"/>
                        </a:solidFill>
                        <a:latin typeface="Cambria Math" panose="02040503050406030204" pitchFamily="18" charset="0"/>
                        <a:ea typeface="Cambria Math" panose="02040503050406030204" pitchFamily="18" charset="0"/>
                      </a:rPr>
                      <m:t> =</m:t>
                    </m:r>
                    <m:r>
                      <m:rPr>
                        <m:nor/>
                      </m:rPr>
                      <a:rPr lang="en-US" sz="5400" b="1" i="0" smtClean="0">
                        <a:solidFill>
                          <a:srgbClr val="000000"/>
                        </a:solidFill>
                        <a:latin typeface="Cambria Math" panose="02040503050406030204" pitchFamily="18" charset="0"/>
                        <a:ea typeface="Cambria Math" panose="02040503050406030204" pitchFamily="18" charset="0"/>
                      </a:rPr>
                      <m:t> </m:t>
                    </m:r>
                    <m:r>
                      <m:rPr>
                        <m:nor/>
                      </m:rPr>
                      <a:rPr lang="en-US" sz="5400" b="1" dirty="0" smtClean="0">
                        <a:solidFill>
                          <a:srgbClr val="000000"/>
                        </a:solidFill>
                        <a:latin typeface="Cambria Math" panose="02040503050406030204" pitchFamily="18" charset="0"/>
                        <a:ea typeface="Cambria Math" panose="02040503050406030204" pitchFamily="18" charset="0"/>
                      </a:rPr>
                      <m:t>10</m:t>
                    </m:r>
                  </m:oMath>
                </a14:m>
                <a:endParaRPr lang="en-US" sz="5400" b="1" dirty="0">
                  <a:solidFill>
                    <a:srgbClr val="000000"/>
                  </a:solidFill>
                  <a:latin typeface="Cambria Math" panose="02040503050406030204" pitchFamily="18" charset="0"/>
                  <a:ea typeface="Cambria Math" panose="020405030504060302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26446" y="2174881"/>
                <a:ext cx="5233003" cy="830997"/>
              </a:xfrm>
              <a:prstGeom prst="rect">
                <a:avLst/>
              </a:prstGeom>
              <a:blipFill rotWithShape="0">
                <a:blip r:embed="rId3"/>
                <a:stretch>
                  <a:fillRect l="-7916" t="-26471" b="-492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26446" y="3521008"/>
                <a:ext cx="6591904" cy="1212704"/>
              </a:xfrm>
              <a:prstGeom prst="rect">
                <a:avLst/>
              </a:prstGeom>
              <a:noFill/>
            </p:spPr>
            <p:txBody>
              <a:bodyPr wrap="square" lIns="0" tIns="0" rIns="0" bIns="0" rtlCol="0">
                <a:spAutoFit/>
              </a:bodyPr>
              <a:lstStyle/>
              <a:p>
                <a14:m>
                  <m:oMath xmlns:m="http://schemas.openxmlformats.org/officeDocument/2006/math">
                    <m:f>
                      <m:fPr>
                        <m:ctrlPr>
                          <a:rPr lang="en-US" sz="5400" b="1" i="1" smtClean="0">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𝟏𝟕</m:t>
                        </m:r>
                      </m:num>
                      <m:den>
                        <m:r>
                          <a:rPr lang="en-US" sz="5400" b="1" i="0" smtClean="0">
                            <a:solidFill>
                              <a:srgbClr val="000000"/>
                            </a:solidFill>
                            <a:latin typeface="Cambria Math" panose="02040503050406030204" pitchFamily="18" charset="0"/>
                          </a:rPr>
                          <m:t>𝟏𝟔</m:t>
                        </m:r>
                      </m:den>
                    </m:f>
                    <m:r>
                      <a:rPr lang="en-US" sz="5400" b="1" i="0" smtClean="0">
                        <a:solidFill>
                          <a:srgbClr val="000000"/>
                        </a:solidFill>
                        <a:latin typeface="Cambria Math" panose="02040503050406030204" pitchFamily="18" charset="0"/>
                      </a:rPr>
                      <m:t>  </m:t>
                    </m:r>
                    <m:r>
                      <a:rPr lang="en-US" sz="5400" b="1">
                        <a:solidFill>
                          <a:srgbClr val="000000"/>
                        </a:solidFill>
                        <a:latin typeface="Cambria Math" panose="02040503050406030204" pitchFamily="18" charset="0"/>
                      </a:rPr>
                      <m:t>−</m:t>
                    </m:r>
                    <m:r>
                      <a:rPr lang="en-US" sz="5400" b="1" i="0" smtClean="0">
                        <a:solidFill>
                          <a:srgbClr val="000000"/>
                        </a:solidFill>
                        <a:latin typeface="Cambria Math" panose="02040503050406030204" pitchFamily="18" charset="0"/>
                      </a:rPr>
                      <m:t>  </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𝟓</m:t>
                        </m:r>
                      </m:num>
                      <m:den>
                        <m:r>
                          <a:rPr lang="en-US" sz="5400" b="1" i="0" smtClean="0">
                            <a:solidFill>
                              <a:srgbClr val="000000"/>
                            </a:solidFill>
                            <a:latin typeface="Cambria Math" panose="02040503050406030204" pitchFamily="18" charset="0"/>
                          </a:rPr>
                          <m:t>𝟏𝟔</m:t>
                        </m:r>
                      </m:den>
                    </m:f>
                    <m:r>
                      <a:rPr lang="en-US" sz="5400" b="1" i="1" smtClean="0">
                        <a:solidFill>
                          <a:srgbClr val="000000"/>
                        </a:solidFill>
                        <a:latin typeface="Cambria Math" panose="02040503050406030204" pitchFamily="18" charset="0"/>
                      </a:rPr>
                      <m:t>  =  </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𝟏𝟐</m:t>
                        </m:r>
                      </m:num>
                      <m:den>
                        <m:r>
                          <a:rPr lang="en-US" sz="5400" b="1">
                            <a:solidFill>
                              <a:srgbClr val="000000"/>
                            </a:solidFill>
                            <a:latin typeface="Cambria Math" panose="02040503050406030204" pitchFamily="18" charset="0"/>
                          </a:rPr>
                          <m:t>𝟏𝟔</m:t>
                        </m:r>
                      </m:den>
                    </m:f>
                  </m:oMath>
                </a14:m>
                <a:r>
                  <a:rPr lang="en-US" sz="5400" b="1" dirty="0" smtClean="0">
                    <a:solidFill>
                      <a:srgbClr val="000000"/>
                    </a:solidFill>
                  </a:rPr>
                  <a:t>   </a:t>
                </a:r>
                <a14:m>
                  <m:oMath xmlns:m="http://schemas.openxmlformats.org/officeDocument/2006/math">
                    <m:r>
                      <a:rPr lang="en-US" sz="5400" b="1" i="1">
                        <a:solidFill>
                          <a:srgbClr val="000000"/>
                        </a:solidFill>
                        <a:latin typeface="Cambria Math" panose="02040503050406030204" pitchFamily="18" charset="0"/>
                      </a:rPr>
                      <m:t>=</m:t>
                    </m:r>
                    <m:r>
                      <a:rPr lang="en-US" sz="5400" b="1" i="1" smtClean="0">
                        <a:solidFill>
                          <a:srgbClr val="000000"/>
                        </a:solidFill>
                        <a:latin typeface="Cambria Math" panose="02040503050406030204" pitchFamily="18" charset="0"/>
                      </a:rPr>
                      <m:t>  </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𝟑</m:t>
                        </m:r>
                      </m:num>
                      <m:den>
                        <m:r>
                          <a:rPr lang="en-US" sz="5400" b="1" i="0" smtClean="0">
                            <a:solidFill>
                              <a:srgbClr val="000000"/>
                            </a:solidFill>
                            <a:latin typeface="Cambria Math" panose="02040503050406030204" pitchFamily="18" charset="0"/>
                          </a:rPr>
                          <m:t>𝟒</m:t>
                        </m:r>
                      </m:den>
                    </m:f>
                  </m:oMath>
                </a14:m>
                <a:endParaRPr lang="en-US" sz="5400" b="1" dirty="0">
                  <a:solidFill>
                    <a:srgbClr val="00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26446" y="3521008"/>
                <a:ext cx="6591904" cy="121270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26446" y="264117"/>
                <a:ext cx="7239604" cy="1212704"/>
              </a:xfrm>
              <a:prstGeom prst="rect">
                <a:avLst/>
              </a:prstGeom>
              <a:noFill/>
            </p:spPr>
            <p:txBody>
              <a:bodyPr wrap="square" lIns="0" tIns="0" rIns="0" bIns="0" rtlCol="0">
                <a:spAutoFit/>
              </a:bodyPr>
              <a:lstStyle/>
              <a:p>
                <a:r>
                  <a:rPr lang="en-US" sz="5400" b="1" dirty="0" smtClean="0">
                    <a:solidFill>
                      <a:srgbClr val="000000"/>
                    </a:solidFill>
                    <a:latin typeface="Cambria Math" panose="02040503050406030204" pitchFamily="18" charset="0"/>
                    <a:ea typeface="Cambria Math" panose="02040503050406030204" pitchFamily="18" charset="0"/>
                  </a:rPr>
                  <a:t>1</a:t>
                </a:r>
                <a14:m>
                  <m:oMath xmlns:m="http://schemas.openxmlformats.org/officeDocument/2006/math">
                    <m:r>
                      <a:rPr lang="en-US" sz="5400" b="1" i="0" smtClean="0">
                        <a:solidFill>
                          <a:srgbClr val="000000"/>
                        </a:solidFill>
                        <a:latin typeface="Cambria Math" panose="02040503050406030204" pitchFamily="18" charset="0"/>
                      </a:rPr>
                      <m:t>𝟒</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𝟏𝟕</m:t>
                        </m:r>
                      </m:num>
                      <m:den>
                        <m:r>
                          <a:rPr lang="en-US" sz="5400" b="1" i="0" smtClean="0">
                            <a:solidFill>
                              <a:srgbClr val="000000"/>
                            </a:solidFill>
                            <a:latin typeface="Cambria Math" panose="02040503050406030204" pitchFamily="18" charset="0"/>
                          </a:rPr>
                          <m:t>𝟏𝟔</m:t>
                        </m:r>
                      </m:den>
                    </m:f>
                    <m:r>
                      <a:rPr lang="en-US" sz="5400" b="1" i="0" smtClean="0">
                        <a:solidFill>
                          <a:srgbClr val="000000"/>
                        </a:solidFill>
                        <a:latin typeface="Cambria Math" panose="02040503050406030204" pitchFamily="18" charset="0"/>
                      </a:rPr>
                      <m:t>  </m:t>
                    </m:r>
                    <m:r>
                      <a:rPr lang="en-US" sz="5400" b="1">
                        <a:solidFill>
                          <a:srgbClr val="000000"/>
                        </a:solidFill>
                        <a:latin typeface="Cambria Math" panose="02040503050406030204" pitchFamily="18" charset="0"/>
                      </a:rPr>
                      <m:t>−</m:t>
                    </m:r>
                    <m:r>
                      <a:rPr lang="en-US" sz="5400" b="1" i="0" smtClean="0">
                        <a:solidFill>
                          <a:srgbClr val="000000"/>
                        </a:solidFill>
                        <a:latin typeface="Cambria Math" panose="02040503050406030204" pitchFamily="18" charset="0"/>
                      </a:rPr>
                      <m:t>  </m:t>
                    </m:r>
                    <m:r>
                      <a:rPr lang="en-US" sz="5400" b="1" i="0" smtClean="0">
                        <a:solidFill>
                          <a:srgbClr val="000000"/>
                        </a:solidFill>
                        <a:latin typeface="Cambria Math" panose="02040503050406030204" pitchFamily="18" charset="0"/>
                      </a:rPr>
                      <m:t>𝟒</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𝟓</m:t>
                        </m:r>
                      </m:num>
                      <m:den>
                        <m:r>
                          <a:rPr lang="en-US" sz="5400" b="1" i="0" smtClean="0">
                            <a:solidFill>
                              <a:srgbClr val="000000"/>
                            </a:solidFill>
                            <a:latin typeface="Cambria Math" panose="02040503050406030204" pitchFamily="18" charset="0"/>
                          </a:rPr>
                          <m:t>𝟏𝟔</m:t>
                        </m:r>
                      </m:den>
                    </m:f>
                    <m:r>
                      <a:rPr lang="en-US" sz="5400" b="1" i="1" smtClean="0">
                        <a:solidFill>
                          <a:srgbClr val="000000"/>
                        </a:solidFill>
                        <a:latin typeface="Cambria Math" panose="02040503050406030204" pitchFamily="18" charset="0"/>
                      </a:rPr>
                      <m:t>=</m:t>
                    </m:r>
                  </m:oMath>
                </a14:m>
                <a:endParaRPr lang="en-US" sz="5400" b="1" dirty="0">
                  <a:solidFill>
                    <a:srgbClr val="00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26446" y="264117"/>
                <a:ext cx="7239604" cy="1212704"/>
              </a:xfrm>
              <a:prstGeom prst="rect">
                <a:avLst/>
              </a:prstGeom>
              <a:blipFill rotWithShape="0">
                <a:blip r:embed="rId5"/>
                <a:stretch>
                  <a:fillRect l="-5724" t="-2010" b="-180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26446" y="5350442"/>
                <a:ext cx="7607904" cy="1212704"/>
              </a:xfrm>
              <a:prstGeom prst="rect">
                <a:avLst/>
              </a:prstGeom>
              <a:noFill/>
            </p:spPr>
            <p:txBody>
              <a:bodyPr wrap="square" lIns="0" tIns="0" rIns="0" bIns="0" rtlCol="0">
                <a:spAutoFit/>
              </a:bodyPr>
              <a:lstStyle/>
              <a:p>
                <a:r>
                  <a:rPr lang="en-US" sz="5400" b="1" dirty="0" smtClean="0">
                    <a:solidFill>
                      <a:srgbClr val="000000"/>
                    </a:solidFill>
                    <a:latin typeface="Cambria Math" panose="02040503050406030204" pitchFamily="18" charset="0"/>
                    <a:ea typeface="Cambria Math" panose="02040503050406030204" pitchFamily="18" charset="0"/>
                  </a:rPr>
                  <a:t>1</a:t>
                </a:r>
                <a14:m>
                  <m:oMath xmlns:m="http://schemas.openxmlformats.org/officeDocument/2006/math">
                    <m:r>
                      <a:rPr lang="en-US" sz="5400" b="1" i="0" smtClean="0">
                        <a:solidFill>
                          <a:srgbClr val="000000"/>
                        </a:solidFill>
                        <a:latin typeface="Cambria Math" panose="02040503050406030204" pitchFamily="18" charset="0"/>
                      </a:rPr>
                      <m:t>𝟓</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𝟏</m:t>
                        </m:r>
                      </m:num>
                      <m:den>
                        <m:r>
                          <a:rPr lang="en-US" sz="5400" b="1" i="0" smtClean="0">
                            <a:solidFill>
                              <a:srgbClr val="000000"/>
                            </a:solidFill>
                            <a:latin typeface="Cambria Math" panose="02040503050406030204" pitchFamily="18" charset="0"/>
                          </a:rPr>
                          <m:t>𝟏𝟔</m:t>
                        </m:r>
                      </m:den>
                    </m:f>
                    <m:r>
                      <a:rPr lang="en-US" sz="5400" b="1" i="1" smtClean="0">
                        <a:solidFill>
                          <a:srgbClr val="000000"/>
                        </a:solidFill>
                        <a:latin typeface="Cambria Math" panose="02040503050406030204" pitchFamily="18" charset="0"/>
                      </a:rPr>
                      <m:t>  </m:t>
                    </m:r>
                    <m:r>
                      <a:rPr lang="en-US" sz="5400" b="1">
                        <a:solidFill>
                          <a:srgbClr val="000000"/>
                        </a:solidFill>
                        <a:latin typeface="Cambria Math" panose="02040503050406030204" pitchFamily="18" charset="0"/>
                      </a:rPr>
                      <m:t>−</m:t>
                    </m:r>
                    <m:r>
                      <a:rPr lang="en-US" sz="5400" b="1" i="0" smtClean="0">
                        <a:solidFill>
                          <a:srgbClr val="000000"/>
                        </a:solidFill>
                        <a:latin typeface="Cambria Math" panose="02040503050406030204" pitchFamily="18" charset="0"/>
                      </a:rPr>
                      <m:t>  </m:t>
                    </m:r>
                    <m:r>
                      <a:rPr lang="en-US" sz="5400" b="1" i="0" smtClean="0">
                        <a:solidFill>
                          <a:srgbClr val="000000"/>
                        </a:solidFill>
                        <a:latin typeface="Cambria Math" panose="02040503050406030204" pitchFamily="18" charset="0"/>
                      </a:rPr>
                      <m:t>𝟒</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𝟓</m:t>
                        </m:r>
                      </m:num>
                      <m:den>
                        <m:r>
                          <a:rPr lang="en-US" sz="5400" b="1" i="0" smtClean="0">
                            <a:solidFill>
                              <a:srgbClr val="000000"/>
                            </a:solidFill>
                            <a:latin typeface="Cambria Math" panose="02040503050406030204" pitchFamily="18" charset="0"/>
                          </a:rPr>
                          <m:t>𝟏𝟔</m:t>
                        </m:r>
                      </m:den>
                    </m:f>
                    <m:r>
                      <a:rPr lang="en-US" sz="5400" b="1" i="1" smtClean="0">
                        <a:solidFill>
                          <a:srgbClr val="000000"/>
                        </a:solidFill>
                        <a:latin typeface="Cambria Math" panose="02040503050406030204" pitchFamily="18" charset="0"/>
                      </a:rPr>
                      <m:t>  =</m:t>
                    </m:r>
                    <m:r>
                      <a:rPr lang="en-US" sz="5400" b="1" i="0" smtClean="0">
                        <a:solidFill>
                          <a:srgbClr val="000000"/>
                        </a:solidFill>
                        <a:latin typeface="Cambria Math" panose="02040503050406030204" pitchFamily="18" charset="0"/>
                      </a:rPr>
                      <m:t>  </m:t>
                    </m:r>
                    <m:r>
                      <a:rPr lang="en-US" sz="5400" b="1" i="0" smtClean="0">
                        <a:solidFill>
                          <a:srgbClr val="000000"/>
                        </a:solidFill>
                        <a:latin typeface="Cambria Math" panose="02040503050406030204" pitchFamily="18" charset="0"/>
                      </a:rPr>
                      <m:t>𝟏𝟎</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𝟑</m:t>
                        </m:r>
                      </m:num>
                      <m:den>
                        <m:r>
                          <a:rPr lang="en-US" sz="5400" b="1" i="0" smtClean="0">
                            <a:solidFill>
                              <a:srgbClr val="000000"/>
                            </a:solidFill>
                            <a:latin typeface="Cambria Math" panose="02040503050406030204" pitchFamily="18" charset="0"/>
                          </a:rPr>
                          <m:t>𝟒</m:t>
                        </m:r>
                      </m:den>
                    </m:f>
                  </m:oMath>
                </a14:m>
                <a:endParaRPr lang="en-US" sz="5400" b="1" dirty="0">
                  <a:solidFill>
                    <a:srgbClr val="00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26446" y="5350442"/>
                <a:ext cx="7607904" cy="1212704"/>
              </a:xfrm>
              <a:prstGeom prst="rect">
                <a:avLst/>
              </a:prstGeom>
              <a:blipFill rotWithShape="0">
                <a:blip r:embed="rId6"/>
                <a:stretch>
                  <a:fillRect l="-5449" t="-2513" b="-17588"/>
                </a:stretch>
              </a:blipFill>
            </p:spPr>
            <p:txBody>
              <a:bodyPr/>
              <a:lstStyle/>
              <a:p>
                <a:r>
                  <a:rPr lang="en-US">
                    <a:noFill/>
                  </a:rPr>
                  <a:t> </a:t>
                </a:r>
              </a:p>
            </p:txBody>
          </p:sp>
        </mc:Fallback>
      </mc:AlternateContent>
    </p:spTree>
    <p:extLst>
      <p:ext uri="{BB962C8B-B14F-4D97-AF65-F5344CB8AC3E}">
        <p14:creationId xmlns:p14="http://schemas.microsoft.com/office/powerpoint/2010/main" val="1491571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4444397" y="787400"/>
                <a:ext cx="4826603" cy="1212961"/>
              </a:xfrm>
              <a:prstGeom prst="rect">
                <a:avLst/>
              </a:prstGeom>
              <a:noFill/>
            </p:spPr>
            <p:txBody>
              <a:bodyPr wrap="square" lIns="0" tIns="0" rIns="0" bIns="0" rtlCol="0">
                <a:spAutoFit/>
              </a:bodyPr>
              <a:lstStyle/>
              <a:p>
                <a:r>
                  <a:rPr lang="en-US" sz="5400" b="1" dirty="0" smtClean="0">
                    <a:solidFill>
                      <a:srgbClr val="000000"/>
                    </a:solidFill>
                    <a:latin typeface="Cambria Math" panose="02040503050406030204" pitchFamily="18" charset="0"/>
                    <a:ea typeface="Cambria Math" panose="02040503050406030204" pitchFamily="18" charset="0"/>
                  </a:rPr>
                  <a:t>2</a:t>
                </a:r>
                <a14:m>
                  <m:oMath xmlns:m="http://schemas.openxmlformats.org/officeDocument/2006/math">
                    <m:r>
                      <a:rPr lang="en-US" sz="5400" b="1" i="0" smtClean="0">
                        <a:solidFill>
                          <a:srgbClr val="000000"/>
                        </a:solidFill>
                        <a:latin typeface="Cambria Math" panose="02040503050406030204" pitchFamily="18" charset="0"/>
                      </a:rPr>
                      <m:t>𝟔</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𝟏𝟓</m:t>
                        </m:r>
                      </m:num>
                      <m:den>
                        <m:r>
                          <a:rPr lang="en-US" sz="5400" b="1" i="0" smtClean="0">
                            <a:solidFill>
                              <a:srgbClr val="000000"/>
                            </a:solidFill>
                            <a:latin typeface="Cambria Math" panose="02040503050406030204" pitchFamily="18" charset="0"/>
                          </a:rPr>
                          <m:t>𝟏𝟔</m:t>
                        </m:r>
                      </m:den>
                    </m:f>
                    <m:r>
                      <a:rPr lang="en-US" sz="5400" b="1">
                        <a:solidFill>
                          <a:srgbClr val="000000"/>
                        </a:solidFill>
                        <a:latin typeface="Cambria Math" panose="02040503050406030204" pitchFamily="18" charset="0"/>
                      </a:rPr>
                      <m:t>−</m:t>
                    </m:r>
                    <m:r>
                      <a:rPr lang="en-US" sz="5400" b="1" i="0" smtClean="0">
                        <a:solidFill>
                          <a:srgbClr val="000000"/>
                        </a:solidFill>
                        <a:latin typeface="Cambria Math" panose="02040503050406030204" pitchFamily="18" charset="0"/>
                      </a:rPr>
                      <m:t>𝟏𝟏</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𝟏𝟏</m:t>
                        </m:r>
                      </m:num>
                      <m:den>
                        <m:r>
                          <a:rPr lang="en-US" sz="5400" b="1" i="0" smtClean="0">
                            <a:solidFill>
                              <a:srgbClr val="000000"/>
                            </a:solidFill>
                            <a:latin typeface="Cambria Math" panose="02040503050406030204" pitchFamily="18" charset="0"/>
                          </a:rPr>
                          <m:t>𝟏𝟔</m:t>
                        </m:r>
                      </m:den>
                    </m:f>
                    <m:r>
                      <a:rPr lang="en-US" sz="5400" b="1" i="1" smtClean="0">
                        <a:solidFill>
                          <a:srgbClr val="000000"/>
                        </a:solidFill>
                        <a:latin typeface="Cambria Math" panose="02040503050406030204" pitchFamily="18" charset="0"/>
                      </a:rPr>
                      <m:t>=</m:t>
                    </m:r>
                  </m:oMath>
                </a14:m>
                <a:endParaRPr lang="en-US" sz="5400" b="1" dirty="0">
                  <a:solidFill>
                    <a:srgbClr val="00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444397" y="787400"/>
                <a:ext cx="4826603" cy="1212961"/>
              </a:xfrm>
              <a:prstGeom prst="rect">
                <a:avLst/>
              </a:prstGeom>
              <a:blipFill rotWithShape="0">
                <a:blip r:embed="rId3"/>
                <a:stretch>
                  <a:fillRect l="-8586" t="-2010" b="-18090"/>
                </a:stretch>
              </a:blipFill>
            </p:spPr>
            <p:txBody>
              <a:bodyPr/>
              <a:lstStyle/>
              <a:p>
                <a:r>
                  <a:rPr lang="en-US">
                    <a:noFill/>
                  </a:rPr>
                  <a:t> </a:t>
                </a:r>
              </a:p>
            </p:txBody>
          </p:sp>
        </mc:Fallback>
      </mc:AlternateContent>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232" y="0"/>
            <a:ext cx="4572000" cy="6858000"/>
          </a:xfrm>
          <a:prstGeom prst="rect">
            <a:avLst/>
          </a:prstGeom>
        </p:spPr>
      </p:pic>
    </p:spTree>
    <p:extLst>
      <p:ext uri="{BB962C8B-B14F-4D97-AF65-F5344CB8AC3E}">
        <p14:creationId xmlns:p14="http://schemas.microsoft.com/office/powerpoint/2010/main" val="2267932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2224" y="331596"/>
            <a:ext cx="8124771" cy="5265336"/>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6600" b="1" dirty="0" smtClean="0">
                <a:solidFill>
                  <a:schemeClr val="accent2"/>
                </a:solidFill>
              </a:rPr>
              <a:t>When subtracting fractions, treat the bottom numbers the same way you do for addition.</a:t>
            </a:r>
            <a:endParaRPr lang="en-US" sz="6600" b="1" dirty="0">
              <a:solidFill>
                <a:schemeClr val="accent2"/>
              </a:solidFill>
            </a:endParaRPr>
          </a:p>
        </p:txBody>
      </p:sp>
    </p:spTree>
    <p:extLst>
      <p:ext uri="{BB962C8B-B14F-4D97-AF65-F5344CB8AC3E}">
        <p14:creationId xmlns:p14="http://schemas.microsoft.com/office/powerpoint/2010/main" val="31880089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545497" y="182984"/>
                <a:ext cx="5245703" cy="1212961"/>
              </a:xfrm>
              <a:prstGeom prst="rect">
                <a:avLst/>
              </a:prstGeom>
              <a:noFill/>
            </p:spPr>
            <p:txBody>
              <a:bodyPr wrap="square" lIns="0" tIns="0" rIns="0" bIns="0" rtlCol="0">
                <a:spAutoFit/>
              </a:bodyPr>
              <a:lstStyle/>
              <a:p>
                <a:r>
                  <a:rPr lang="en-US" sz="5400" b="1" dirty="0" smtClean="0">
                    <a:solidFill>
                      <a:srgbClr val="000000"/>
                    </a:solidFill>
                    <a:latin typeface="Cambria Math" panose="02040503050406030204" pitchFamily="18" charset="0"/>
                    <a:ea typeface="Cambria Math" panose="02040503050406030204" pitchFamily="18" charset="0"/>
                  </a:rPr>
                  <a:t>2</a:t>
                </a:r>
                <a14:m>
                  <m:oMath xmlns:m="http://schemas.openxmlformats.org/officeDocument/2006/math">
                    <m:r>
                      <a:rPr lang="en-US" sz="5400" b="1" i="0" smtClean="0">
                        <a:solidFill>
                          <a:srgbClr val="000000"/>
                        </a:solidFill>
                        <a:latin typeface="Cambria Math" panose="02040503050406030204" pitchFamily="18" charset="0"/>
                      </a:rPr>
                      <m:t>𝟔</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𝟏𝟓</m:t>
                        </m:r>
                      </m:num>
                      <m:den>
                        <m:r>
                          <a:rPr lang="en-US" sz="5400" b="1" i="0" smtClean="0">
                            <a:solidFill>
                              <a:srgbClr val="000000"/>
                            </a:solidFill>
                            <a:latin typeface="Cambria Math" panose="02040503050406030204" pitchFamily="18" charset="0"/>
                          </a:rPr>
                          <m:t>𝟏𝟔</m:t>
                        </m:r>
                      </m:den>
                    </m:f>
                    <m:r>
                      <a:rPr lang="en-US" sz="5400" b="1">
                        <a:solidFill>
                          <a:srgbClr val="000000"/>
                        </a:solidFill>
                        <a:latin typeface="Cambria Math" panose="02040503050406030204" pitchFamily="18" charset="0"/>
                      </a:rPr>
                      <m:t>−</m:t>
                    </m:r>
                    <m:r>
                      <a:rPr lang="en-US" sz="5400" b="1" i="0" smtClean="0">
                        <a:solidFill>
                          <a:srgbClr val="000000"/>
                        </a:solidFill>
                        <a:latin typeface="Cambria Math" panose="02040503050406030204" pitchFamily="18" charset="0"/>
                      </a:rPr>
                      <m:t>𝟏𝟏</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𝟏𝟏</m:t>
                        </m:r>
                      </m:num>
                      <m:den>
                        <m:r>
                          <a:rPr lang="en-US" sz="5400" b="1" i="0" smtClean="0">
                            <a:solidFill>
                              <a:srgbClr val="000000"/>
                            </a:solidFill>
                            <a:latin typeface="Cambria Math" panose="02040503050406030204" pitchFamily="18" charset="0"/>
                          </a:rPr>
                          <m:t>𝟏𝟔</m:t>
                        </m:r>
                      </m:den>
                    </m:f>
                    <m:r>
                      <a:rPr lang="en-US" sz="5400" b="1">
                        <a:solidFill>
                          <a:srgbClr val="000000"/>
                        </a:solidFill>
                        <a:latin typeface="Cambria Math" panose="02040503050406030204" pitchFamily="18" charset="0"/>
                      </a:rPr>
                      <m:t>=</m:t>
                    </m:r>
                  </m:oMath>
                </a14:m>
                <a:endParaRPr lang="en-US" sz="5400" b="1" dirty="0">
                  <a:solidFill>
                    <a:srgbClr val="00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45497" y="182984"/>
                <a:ext cx="5245703" cy="1212961"/>
              </a:xfrm>
              <a:prstGeom prst="rect">
                <a:avLst/>
              </a:prstGeom>
              <a:blipFill rotWithShape="0">
                <a:blip r:embed="rId3"/>
                <a:stretch>
                  <a:fillRect l="-7898" t="-2010" b="-180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45497" y="2114192"/>
                <a:ext cx="5233003" cy="830997"/>
              </a:xfrm>
              <a:prstGeom prst="rect">
                <a:avLst/>
              </a:prstGeom>
              <a:noFill/>
            </p:spPr>
            <p:txBody>
              <a:bodyPr wrap="square" lIns="0" tIns="0" rIns="0" bIns="0" rtlCol="0">
                <a:spAutoFit/>
              </a:bodyPr>
              <a:lstStyle/>
              <a:p>
                <a:r>
                  <a:rPr lang="en-US" sz="5400" b="1" dirty="0" smtClean="0">
                    <a:solidFill>
                      <a:srgbClr val="000000"/>
                    </a:solidFill>
                    <a:latin typeface="Cambria Math" panose="02040503050406030204" pitchFamily="18" charset="0"/>
                    <a:ea typeface="Cambria Math" panose="02040503050406030204" pitchFamily="18" charset="0"/>
                  </a:rPr>
                  <a:t>2</a:t>
                </a:r>
                <a14:m>
                  <m:oMath xmlns:m="http://schemas.openxmlformats.org/officeDocument/2006/math">
                    <m:r>
                      <a:rPr lang="en-US" sz="5400" b="1" i="0" smtClean="0">
                        <a:solidFill>
                          <a:srgbClr val="000000"/>
                        </a:solidFill>
                        <a:latin typeface="Cambria Math" panose="02040503050406030204" pitchFamily="18" charset="0"/>
                      </a:rPr>
                      <m:t>𝟔</m:t>
                    </m:r>
                    <m:r>
                      <a:rPr lang="en-US" sz="5400" b="1" i="0" smtClean="0">
                        <a:solidFill>
                          <a:srgbClr val="000000"/>
                        </a:solidFill>
                        <a:latin typeface="Cambria Math" panose="02040503050406030204" pitchFamily="18" charset="0"/>
                      </a:rPr>
                      <m:t> − </m:t>
                    </m:r>
                    <m:r>
                      <a:rPr lang="en-US" sz="5400" b="1" i="0" smtClean="0">
                        <a:solidFill>
                          <a:srgbClr val="000000"/>
                        </a:solidFill>
                        <a:latin typeface="Cambria Math" panose="02040503050406030204" pitchFamily="18" charset="0"/>
                      </a:rPr>
                      <m:t>𝟏𝟏</m:t>
                    </m:r>
                    <m:r>
                      <a:rPr lang="en-US" sz="5400" b="1" i="0" smtClean="0">
                        <a:solidFill>
                          <a:srgbClr val="000000"/>
                        </a:solidFill>
                        <a:latin typeface="Cambria Math" panose="02040503050406030204" pitchFamily="18" charset="0"/>
                      </a:rPr>
                      <m:t> =</m:t>
                    </m:r>
                    <m:r>
                      <m:rPr>
                        <m:nor/>
                      </m:rPr>
                      <a:rPr lang="en-US" sz="5400" b="1" i="0" smtClean="0">
                        <a:solidFill>
                          <a:srgbClr val="000000"/>
                        </a:solidFill>
                        <a:latin typeface="Cambria Math" panose="02040503050406030204" pitchFamily="18" charset="0"/>
                      </a:rPr>
                      <m:t> </m:t>
                    </m:r>
                    <m:r>
                      <m:rPr>
                        <m:nor/>
                      </m:rPr>
                      <a:rPr lang="en-US" sz="5400" b="1" dirty="0">
                        <a:solidFill>
                          <a:srgbClr val="000000"/>
                        </a:solidFill>
                        <a:latin typeface="Cambria Math" panose="02040503050406030204" pitchFamily="18" charset="0"/>
                        <a:ea typeface="Cambria Math" panose="02040503050406030204" pitchFamily="18" charset="0"/>
                      </a:rPr>
                      <m:t>1</m:t>
                    </m:r>
                    <m:r>
                      <a:rPr lang="en-US" sz="5400" b="1" i="0" smtClean="0">
                        <a:solidFill>
                          <a:srgbClr val="000000"/>
                        </a:solidFill>
                        <a:latin typeface="Cambria Math" panose="02040503050406030204" pitchFamily="18" charset="0"/>
                      </a:rPr>
                      <m:t>𝟓</m:t>
                    </m:r>
                  </m:oMath>
                </a14:m>
                <a:endParaRPr lang="en-US" sz="5400" b="1" dirty="0">
                  <a:solidFill>
                    <a:srgbClr val="00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45497" y="2114192"/>
                <a:ext cx="5233003" cy="830997"/>
              </a:xfrm>
              <a:prstGeom prst="rect">
                <a:avLst/>
              </a:prstGeom>
              <a:blipFill rotWithShape="0">
                <a:blip r:embed="rId4"/>
                <a:stretch>
                  <a:fillRect l="-7916" t="-26471" b="-492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434497" y="3663436"/>
                <a:ext cx="7214203" cy="1212704"/>
              </a:xfrm>
              <a:prstGeom prst="rect">
                <a:avLst/>
              </a:prstGeom>
              <a:noFill/>
            </p:spPr>
            <p:txBody>
              <a:bodyPr wrap="square" lIns="0" tIns="0" rIns="0" bIns="0" rtlCol="0">
                <a:spAutoFit/>
              </a:bodyPr>
              <a:lstStyle/>
              <a:p>
                <a14:m>
                  <m:oMath xmlns:m="http://schemas.openxmlformats.org/officeDocument/2006/math">
                    <m:f>
                      <m:fPr>
                        <m:ctrlPr>
                          <a:rPr lang="en-US" sz="5400" b="1" i="1" smtClean="0">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𝟏𝟓</m:t>
                        </m:r>
                      </m:num>
                      <m:den>
                        <m:r>
                          <a:rPr lang="en-US" sz="5400" b="1" i="0" smtClean="0">
                            <a:solidFill>
                              <a:srgbClr val="000000"/>
                            </a:solidFill>
                            <a:latin typeface="Cambria Math" panose="02040503050406030204" pitchFamily="18" charset="0"/>
                          </a:rPr>
                          <m:t>𝟏𝟔</m:t>
                        </m:r>
                      </m:den>
                    </m:f>
                    <m:r>
                      <a:rPr lang="en-US" sz="5400" b="1" i="1" smtClean="0">
                        <a:solidFill>
                          <a:srgbClr val="000000"/>
                        </a:solidFill>
                        <a:latin typeface="Cambria Math" panose="02040503050406030204" pitchFamily="18" charset="0"/>
                      </a:rPr>
                      <m:t> </m:t>
                    </m:r>
                    <m:r>
                      <a:rPr lang="en-US" sz="5400" b="1" i="0" smtClean="0">
                        <a:solidFill>
                          <a:srgbClr val="000000"/>
                        </a:solidFill>
                        <a:latin typeface="Cambria Math" panose="02040503050406030204" pitchFamily="18" charset="0"/>
                      </a:rPr>
                      <m:t>  </m:t>
                    </m:r>
                    <m:r>
                      <a:rPr lang="en-US" sz="5400" b="1">
                        <a:solidFill>
                          <a:srgbClr val="000000"/>
                        </a:solidFill>
                        <a:latin typeface="Cambria Math" panose="02040503050406030204" pitchFamily="18" charset="0"/>
                      </a:rPr>
                      <m:t>−</m:t>
                    </m:r>
                    <m:r>
                      <a:rPr lang="en-US" sz="5400" b="1" i="0" smtClean="0">
                        <a:solidFill>
                          <a:srgbClr val="000000"/>
                        </a:solidFill>
                        <a:latin typeface="Cambria Math" panose="02040503050406030204" pitchFamily="18" charset="0"/>
                      </a:rPr>
                      <m:t>  </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𝟏𝟏</m:t>
                        </m:r>
                      </m:num>
                      <m:den>
                        <m:r>
                          <a:rPr lang="en-US" sz="5400" b="1" i="0" smtClean="0">
                            <a:solidFill>
                              <a:srgbClr val="000000"/>
                            </a:solidFill>
                            <a:latin typeface="Cambria Math" panose="02040503050406030204" pitchFamily="18" charset="0"/>
                          </a:rPr>
                          <m:t>𝟏𝟔</m:t>
                        </m:r>
                      </m:den>
                    </m:f>
                    <m:r>
                      <a:rPr lang="en-US" sz="5400" b="1" i="1" smtClean="0">
                        <a:solidFill>
                          <a:srgbClr val="000000"/>
                        </a:solidFill>
                        <a:latin typeface="Cambria Math" panose="02040503050406030204" pitchFamily="18" charset="0"/>
                      </a:rPr>
                      <m:t>  </m:t>
                    </m:r>
                    <m:r>
                      <a:rPr lang="en-US" sz="5400" b="1">
                        <a:solidFill>
                          <a:srgbClr val="000000"/>
                        </a:solidFill>
                        <a:latin typeface="Cambria Math" panose="02040503050406030204" pitchFamily="18" charset="0"/>
                      </a:rPr>
                      <m:t>=</m:t>
                    </m:r>
                    <m:r>
                      <a:rPr lang="en-US" sz="5400" b="1" i="0" smtClean="0">
                        <a:solidFill>
                          <a:srgbClr val="000000"/>
                        </a:solidFill>
                        <a:latin typeface="Cambria Math" panose="02040503050406030204" pitchFamily="18" charset="0"/>
                      </a:rPr>
                      <m:t>  </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𝟒</m:t>
                        </m:r>
                      </m:num>
                      <m:den>
                        <m:r>
                          <a:rPr lang="en-US" sz="5400" b="1">
                            <a:solidFill>
                              <a:srgbClr val="000000"/>
                            </a:solidFill>
                            <a:latin typeface="Cambria Math" panose="02040503050406030204" pitchFamily="18" charset="0"/>
                          </a:rPr>
                          <m:t>𝟏𝟔</m:t>
                        </m:r>
                      </m:den>
                    </m:f>
                  </m:oMath>
                </a14:m>
                <a:r>
                  <a:rPr lang="en-US" sz="5400" b="1" dirty="0" smtClean="0">
                    <a:solidFill>
                      <a:srgbClr val="000000"/>
                    </a:solidFill>
                  </a:rPr>
                  <a:t>   </a:t>
                </a:r>
                <a14:m>
                  <m:oMath xmlns:m="http://schemas.openxmlformats.org/officeDocument/2006/math">
                    <m:r>
                      <a:rPr lang="en-US" sz="5400" b="1">
                        <a:solidFill>
                          <a:srgbClr val="000000"/>
                        </a:solidFill>
                        <a:latin typeface="Cambria Math" panose="02040503050406030204" pitchFamily="18" charset="0"/>
                      </a:rPr>
                      <m:t>=</m:t>
                    </m:r>
                    <m:r>
                      <a:rPr lang="en-US" sz="5400" b="1" i="1" smtClean="0">
                        <a:solidFill>
                          <a:srgbClr val="000000"/>
                        </a:solidFill>
                        <a:latin typeface="Cambria Math" panose="02040503050406030204" pitchFamily="18" charset="0"/>
                      </a:rPr>
                      <m:t>  </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𝟏</m:t>
                        </m:r>
                      </m:num>
                      <m:den>
                        <m:r>
                          <a:rPr lang="en-US" sz="5400" b="1" i="0" smtClean="0">
                            <a:solidFill>
                              <a:srgbClr val="000000"/>
                            </a:solidFill>
                            <a:latin typeface="Cambria Math" panose="02040503050406030204" pitchFamily="18" charset="0"/>
                          </a:rPr>
                          <m:t>𝟒</m:t>
                        </m:r>
                      </m:den>
                    </m:f>
                  </m:oMath>
                </a14:m>
                <a:endParaRPr lang="en-US" sz="5400" b="1" dirty="0">
                  <a:solidFill>
                    <a:srgbClr val="00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434497" y="3663436"/>
                <a:ext cx="7214203" cy="1212704"/>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31197" y="5389984"/>
                <a:ext cx="8217503" cy="1212704"/>
              </a:xfrm>
              <a:prstGeom prst="rect">
                <a:avLst/>
              </a:prstGeom>
              <a:noFill/>
            </p:spPr>
            <p:txBody>
              <a:bodyPr wrap="square" lIns="0" tIns="0" rIns="0" bIns="0" rtlCol="0">
                <a:spAutoFit/>
              </a:bodyPr>
              <a:lstStyle/>
              <a:p>
                <a:r>
                  <a:rPr lang="en-US" sz="5400" b="1" dirty="0" smtClean="0">
                    <a:solidFill>
                      <a:srgbClr val="000000"/>
                    </a:solidFill>
                    <a:latin typeface="Cambria Math" panose="02040503050406030204" pitchFamily="18" charset="0"/>
                    <a:ea typeface="Cambria Math" panose="02040503050406030204" pitchFamily="18" charset="0"/>
                  </a:rPr>
                  <a:t>2</a:t>
                </a:r>
                <a14:m>
                  <m:oMath xmlns:m="http://schemas.openxmlformats.org/officeDocument/2006/math">
                    <m:r>
                      <a:rPr lang="en-US" sz="5400" b="1" i="0" smtClean="0">
                        <a:solidFill>
                          <a:srgbClr val="000000"/>
                        </a:solidFill>
                        <a:latin typeface="Cambria Math" panose="02040503050406030204" pitchFamily="18" charset="0"/>
                      </a:rPr>
                      <m:t>𝟔</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𝟏𝟓</m:t>
                        </m:r>
                      </m:num>
                      <m:den>
                        <m:r>
                          <a:rPr lang="en-US" sz="5400" b="1" i="0" smtClean="0">
                            <a:solidFill>
                              <a:srgbClr val="000000"/>
                            </a:solidFill>
                            <a:latin typeface="Cambria Math" panose="02040503050406030204" pitchFamily="18" charset="0"/>
                          </a:rPr>
                          <m:t>𝟏𝟔</m:t>
                        </m:r>
                      </m:den>
                    </m:f>
                    <m:r>
                      <a:rPr lang="en-US" sz="5400" b="1">
                        <a:solidFill>
                          <a:srgbClr val="000000"/>
                        </a:solidFill>
                        <a:latin typeface="Cambria Math" panose="02040503050406030204" pitchFamily="18" charset="0"/>
                      </a:rPr>
                      <m:t>−</m:t>
                    </m:r>
                    <m:r>
                      <a:rPr lang="en-US" sz="5400" b="1" i="0" smtClean="0">
                        <a:solidFill>
                          <a:srgbClr val="000000"/>
                        </a:solidFill>
                        <a:latin typeface="Cambria Math" panose="02040503050406030204" pitchFamily="18" charset="0"/>
                      </a:rPr>
                      <m:t>𝟏𝟏</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𝟏𝟏</m:t>
                        </m:r>
                      </m:num>
                      <m:den>
                        <m:r>
                          <a:rPr lang="en-US" sz="5400" b="1" i="0" smtClean="0">
                            <a:solidFill>
                              <a:srgbClr val="000000"/>
                            </a:solidFill>
                            <a:latin typeface="Cambria Math" panose="02040503050406030204" pitchFamily="18" charset="0"/>
                          </a:rPr>
                          <m:t>𝟏𝟔</m:t>
                        </m:r>
                      </m:den>
                    </m:f>
                    <m:r>
                      <a:rPr lang="en-US" sz="5400" b="1">
                        <a:solidFill>
                          <a:srgbClr val="000000"/>
                        </a:solidFill>
                        <a:latin typeface="Cambria Math" panose="02040503050406030204" pitchFamily="18" charset="0"/>
                      </a:rPr>
                      <m:t>=</m:t>
                    </m:r>
                    <m:r>
                      <a:rPr lang="en-US" sz="5400" b="1" i="0" smtClean="0">
                        <a:solidFill>
                          <a:srgbClr val="000000"/>
                        </a:solidFill>
                        <a:latin typeface="Cambria Math" panose="02040503050406030204" pitchFamily="18" charset="0"/>
                      </a:rPr>
                      <m:t>𝟏𝟓</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𝟏</m:t>
                        </m:r>
                      </m:num>
                      <m:den>
                        <m:r>
                          <a:rPr lang="en-US" sz="5400" b="1" i="0" smtClean="0">
                            <a:solidFill>
                              <a:srgbClr val="000000"/>
                            </a:solidFill>
                            <a:latin typeface="Cambria Math" panose="02040503050406030204" pitchFamily="18" charset="0"/>
                          </a:rPr>
                          <m:t>𝟒</m:t>
                        </m:r>
                      </m:den>
                    </m:f>
                  </m:oMath>
                </a14:m>
                <a:endParaRPr lang="en-US" sz="5400" b="1" dirty="0">
                  <a:solidFill>
                    <a:srgbClr val="00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31197" y="5389984"/>
                <a:ext cx="8217503" cy="1212704"/>
              </a:xfrm>
              <a:prstGeom prst="rect">
                <a:avLst/>
              </a:prstGeom>
              <a:blipFill rotWithShape="0">
                <a:blip r:embed="rId6"/>
                <a:stretch>
                  <a:fillRect l="-5119" t="-2010" b="-18090"/>
                </a:stretch>
              </a:blipFill>
            </p:spPr>
            <p:txBody>
              <a:bodyPr/>
              <a:lstStyle/>
              <a:p>
                <a:r>
                  <a:rPr lang="en-US">
                    <a:noFill/>
                  </a:rPr>
                  <a:t> </a:t>
                </a:r>
              </a:p>
            </p:txBody>
          </p:sp>
        </mc:Fallback>
      </mc:AlternateContent>
    </p:spTree>
    <p:extLst>
      <p:ext uri="{BB962C8B-B14F-4D97-AF65-F5344CB8AC3E}">
        <p14:creationId xmlns:p14="http://schemas.microsoft.com/office/powerpoint/2010/main" val="2125736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1340" y="627449"/>
            <a:ext cx="8818536" cy="2941252"/>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200" b="1" dirty="0" smtClean="0">
                <a:solidFill>
                  <a:schemeClr val="accent1"/>
                </a:solidFill>
              </a:rPr>
              <a:t>Like with addition, fractions must have the same bottom number to subtract them.</a:t>
            </a:r>
            <a:endParaRPr lang="en-US" sz="5200" b="1" dirty="0">
              <a:solidFill>
                <a:schemeClr val="accent1"/>
              </a:solidFill>
            </a:endParaRPr>
          </a:p>
        </p:txBody>
      </p:sp>
    </p:spTree>
    <p:extLst>
      <p:ext uri="{BB962C8B-B14F-4D97-AF65-F5344CB8AC3E}">
        <p14:creationId xmlns:p14="http://schemas.microsoft.com/office/powerpoint/2010/main" val="14750060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532797" y="558800"/>
                <a:ext cx="3010503" cy="1578061"/>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
                        <m:fPr>
                          <m:ctrlPr>
                            <a:rPr lang="en-US" sz="5400" b="1" i="1" smtClean="0">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𝟏</m:t>
                          </m:r>
                        </m:num>
                        <m:den>
                          <m:r>
                            <a:rPr lang="en-US" sz="5400" b="1" i="0" smtClean="0">
                              <a:solidFill>
                                <a:srgbClr val="000000"/>
                              </a:solidFill>
                              <a:latin typeface="Cambria Math" panose="02040503050406030204" pitchFamily="18" charset="0"/>
                            </a:rPr>
                            <m:t>𝟐</m:t>
                          </m:r>
                        </m:den>
                      </m:f>
                      <m:r>
                        <a:rPr lang="en-US" sz="5400" b="1" i="0" smtClean="0">
                          <a:solidFill>
                            <a:srgbClr val="000000"/>
                          </a:solidFill>
                          <a:latin typeface="Cambria Math" panose="02040503050406030204" pitchFamily="18" charset="0"/>
                        </a:rPr>
                        <m:t> </m:t>
                      </m:r>
                      <m:r>
                        <a:rPr lang="en-US" sz="5400" b="1">
                          <a:solidFill>
                            <a:srgbClr val="000000"/>
                          </a:solidFill>
                          <a:latin typeface="Cambria Math" panose="02040503050406030204" pitchFamily="18" charset="0"/>
                        </a:rPr>
                        <m:t>−</m:t>
                      </m:r>
                      <m:r>
                        <a:rPr lang="en-US" sz="5400" b="1" i="0" smtClean="0">
                          <a:solidFill>
                            <a:srgbClr val="000000"/>
                          </a:solidFill>
                          <a:latin typeface="Cambria Math" panose="02040503050406030204" pitchFamily="18" charset="0"/>
                        </a:rPr>
                        <m:t> </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𝟏</m:t>
                          </m:r>
                        </m:num>
                        <m:den>
                          <m:r>
                            <a:rPr lang="en-US" sz="5400" b="1" i="0" smtClean="0">
                              <a:solidFill>
                                <a:srgbClr val="000000"/>
                              </a:solidFill>
                              <a:latin typeface="Cambria Math" panose="02040503050406030204" pitchFamily="18" charset="0"/>
                            </a:rPr>
                            <m:t>𝟒</m:t>
                          </m:r>
                        </m:den>
                      </m:f>
                      <m:r>
                        <a:rPr lang="en-US" sz="5400" b="1" i="1" smtClean="0">
                          <a:solidFill>
                            <a:srgbClr val="000000"/>
                          </a:solidFill>
                          <a:latin typeface="Cambria Math" panose="02040503050406030204" pitchFamily="18" charset="0"/>
                        </a:rPr>
                        <m:t> =</m:t>
                      </m:r>
                    </m:oMath>
                  </m:oMathPara>
                </a14:m>
                <a:endParaRPr lang="en-US" sz="5400" b="1" dirty="0">
                  <a:solidFill>
                    <a:srgbClr val="00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32797" y="558800"/>
                <a:ext cx="3010503" cy="1578061"/>
              </a:xfrm>
              <a:prstGeom prst="rect">
                <a:avLst/>
              </a:prstGeom>
              <a:blipFill rotWithShape="0">
                <a:blip r:embed="rId3"/>
                <a:stretch>
                  <a:fillRect/>
                </a:stretch>
              </a:blipFill>
            </p:spPr>
            <p:txBody>
              <a:bodyPr/>
              <a:lstStyle/>
              <a:p>
                <a:r>
                  <a:rPr lang="en-US">
                    <a:noFill/>
                  </a:rPr>
                  <a:t> </a:t>
                </a:r>
              </a:p>
            </p:txBody>
          </p:sp>
        </mc:Fallback>
      </mc:AlternateContent>
      <p:pic>
        <p:nvPicPr>
          <p:cNvPr id="5" name="Picture 4"/>
          <p:cNvPicPr>
            <a:picLocks noChangeAspect="1"/>
          </p:cNvPicPr>
          <p:nvPr/>
        </p:nvPicPr>
        <p:blipFill>
          <a:blip r:embed="rId4"/>
          <a:stretch>
            <a:fillRect/>
          </a:stretch>
        </p:blipFill>
        <p:spPr>
          <a:xfrm>
            <a:off x="4370070" y="-198256"/>
            <a:ext cx="4773930" cy="7507096"/>
          </a:xfrm>
          <a:prstGeom prst="rect">
            <a:avLst/>
          </a:prstGeom>
        </p:spPr>
      </p:pic>
    </p:spTree>
    <p:extLst>
      <p:ext uri="{BB962C8B-B14F-4D97-AF65-F5344CB8AC3E}">
        <p14:creationId xmlns:p14="http://schemas.microsoft.com/office/powerpoint/2010/main" val="2970175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72405" y="391113"/>
            <a:ext cx="8771891" cy="6010031"/>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400" b="1" dirty="0" smtClean="0">
                <a:solidFill>
                  <a:schemeClr val="accent4"/>
                </a:solidFill>
              </a:rPr>
              <a:t>If the bottom number of one (or more) of the fractions divides evenly into the bottom number of another fraction, rename the fraction(s) so they have the larger bottom number. </a:t>
            </a:r>
            <a:endParaRPr lang="en-US" sz="5400" b="1" dirty="0">
              <a:solidFill>
                <a:schemeClr val="accent4"/>
              </a:solidFill>
            </a:endParaRPr>
          </a:p>
          <a:p>
            <a:endParaRPr lang="en-US" sz="5400" b="1" dirty="0" smtClean="0">
              <a:solidFill>
                <a:schemeClr val="accent4"/>
              </a:solidFill>
            </a:endParaRPr>
          </a:p>
          <a:p>
            <a:endParaRPr lang="en-US" sz="5400" b="1" dirty="0">
              <a:solidFill>
                <a:schemeClr val="accent4"/>
              </a:solidFill>
            </a:endParaRPr>
          </a:p>
        </p:txBody>
      </p:sp>
    </p:spTree>
    <p:extLst>
      <p:ext uri="{BB962C8B-B14F-4D97-AF65-F5344CB8AC3E}">
        <p14:creationId xmlns:p14="http://schemas.microsoft.com/office/powerpoint/2010/main" val="7019702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46128" y="3728712"/>
            <a:ext cx="3657600" cy="657856"/>
            <a:chOff x="914400" y="2618422"/>
            <a:chExt cx="3657600" cy="657856"/>
          </a:xfrm>
        </p:grpSpPr>
        <p:sp>
          <p:nvSpPr>
            <p:cNvPr id="14" name="Rectangle 13"/>
            <p:cNvSpPr>
              <a:spLocks noChangeAspect="1"/>
            </p:cNvSpPr>
            <p:nvPr/>
          </p:nvSpPr>
          <p:spPr>
            <a:xfrm>
              <a:off x="914400" y="2618422"/>
              <a:ext cx="3657600" cy="657856"/>
            </a:xfrm>
            <a:prstGeom prst="rect">
              <a:avLst/>
            </a:prstGeom>
            <a:solidFill>
              <a:schemeClr val="accent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15" name="TextBox 2"/>
                <p:cNvSpPr txBox="1"/>
                <p:nvPr/>
              </p:nvSpPr>
              <p:spPr>
                <a:xfrm>
                  <a:off x="2651259" y="2623315"/>
                  <a:ext cx="152400" cy="570424"/>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𝟐</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4" name="TextBox 2"/>
                <p:cNvSpPr txBox="1">
                  <a:spLocks noRot="1" noChangeAspect="1" noMove="1" noResize="1" noEditPoints="1" noAdjustHandles="1" noChangeArrowheads="1" noChangeShapeType="1" noTextEdit="1"/>
                </p:cNvSpPr>
                <p:nvPr/>
              </p:nvSpPr>
              <p:spPr>
                <a:xfrm>
                  <a:off x="2651259" y="2623315"/>
                  <a:ext cx="152400" cy="570424"/>
                </a:xfrm>
                <a:prstGeom prst="rect">
                  <a:avLst/>
                </a:prstGeom>
                <a:blipFill rotWithShape="0">
                  <a:blip r:embed="rId3"/>
                  <a:stretch>
                    <a:fillRect l="-4000" b="-1075"/>
                  </a:stretch>
                </a:blipFill>
              </p:spPr>
              <p:txBody>
                <a:bodyPr/>
                <a:lstStyle/>
                <a:p>
                  <a:r>
                    <a:rPr lang="en-US">
                      <a:noFill/>
                    </a:rPr>
                    <a:t> </a:t>
                  </a:r>
                </a:p>
              </p:txBody>
            </p:sp>
          </mc:Fallback>
        </mc:AlternateContent>
      </p:grpSp>
      <p:grpSp>
        <p:nvGrpSpPr>
          <p:cNvPr id="26" name="Group 25"/>
          <p:cNvGrpSpPr/>
          <p:nvPr/>
        </p:nvGrpSpPr>
        <p:grpSpPr>
          <a:xfrm>
            <a:off x="146128" y="3729501"/>
            <a:ext cx="3657600" cy="657858"/>
            <a:chOff x="631588" y="1696171"/>
            <a:chExt cx="3657600" cy="657858"/>
          </a:xfrm>
        </p:grpSpPr>
        <p:grpSp>
          <p:nvGrpSpPr>
            <p:cNvPr id="27" name="Group 26"/>
            <p:cNvGrpSpPr/>
            <p:nvPr/>
          </p:nvGrpSpPr>
          <p:grpSpPr>
            <a:xfrm>
              <a:off x="631588" y="1696171"/>
              <a:ext cx="1828800" cy="657858"/>
              <a:chOff x="914400" y="3581719"/>
              <a:chExt cx="1828800" cy="657858"/>
            </a:xfrm>
          </p:grpSpPr>
          <p:sp>
            <p:nvSpPr>
              <p:cNvPr id="31" name="Rectangle 30"/>
              <p:cNvSpPr>
                <a:spLocks noChangeAspect="1"/>
              </p:cNvSpPr>
              <p:nvPr/>
            </p:nvSpPr>
            <p:spPr>
              <a:xfrm>
                <a:off x="914400" y="3581719"/>
                <a:ext cx="1828800" cy="657858"/>
              </a:xfrm>
              <a:prstGeom prst="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2" name="TextBox 77"/>
                  <p:cNvSpPr txBox="1"/>
                  <p:nvPr/>
                </p:nvSpPr>
                <p:spPr>
                  <a:xfrm>
                    <a:off x="1717972" y="3613574"/>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1" name="TextBox 77"/>
                  <p:cNvSpPr txBox="1">
                    <a:spLocks noRot="1" noChangeAspect="1" noMove="1" noResize="1" noEditPoints="1" noAdjustHandles="1" noChangeArrowheads="1" noChangeShapeType="1" noTextEdit="1"/>
                  </p:cNvSpPr>
                  <p:nvPr/>
                </p:nvSpPr>
                <p:spPr>
                  <a:xfrm>
                    <a:off x="1717972" y="3613574"/>
                    <a:ext cx="152400" cy="570425"/>
                  </a:xfrm>
                  <a:prstGeom prst="rect">
                    <a:avLst/>
                  </a:prstGeom>
                  <a:blipFill rotWithShape="0">
                    <a:blip r:embed="rId4"/>
                    <a:stretch>
                      <a:fillRect l="-4000" b="-1064"/>
                    </a:stretch>
                  </a:blipFill>
                </p:spPr>
                <p:txBody>
                  <a:bodyPr/>
                  <a:lstStyle/>
                  <a:p>
                    <a:r>
                      <a:rPr lang="en-US">
                        <a:noFill/>
                      </a:rPr>
                      <a:t> </a:t>
                    </a:r>
                  </a:p>
                </p:txBody>
              </p:sp>
            </mc:Fallback>
          </mc:AlternateContent>
        </p:grpSp>
        <p:grpSp>
          <p:nvGrpSpPr>
            <p:cNvPr id="28" name="Group 27"/>
            <p:cNvGrpSpPr/>
            <p:nvPr/>
          </p:nvGrpSpPr>
          <p:grpSpPr>
            <a:xfrm>
              <a:off x="2460388" y="1696171"/>
              <a:ext cx="1828800" cy="657858"/>
              <a:chOff x="2743200" y="3581719"/>
              <a:chExt cx="1828800" cy="657858"/>
            </a:xfrm>
          </p:grpSpPr>
          <p:sp>
            <p:nvSpPr>
              <p:cNvPr id="29" name="Rectangle 28"/>
              <p:cNvSpPr>
                <a:spLocks noChangeAspect="1"/>
              </p:cNvSpPr>
              <p:nvPr/>
            </p:nvSpPr>
            <p:spPr>
              <a:xfrm>
                <a:off x="2743200" y="3581719"/>
                <a:ext cx="1828800" cy="657858"/>
              </a:xfrm>
              <a:prstGeom prst="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0" name="TextBox 80"/>
                  <p:cNvSpPr txBox="1"/>
                  <p:nvPr/>
                </p:nvSpPr>
                <p:spPr>
                  <a:xfrm>
                    <a:off x="3521964" y="3613574"/>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14" name="TextBox 80"/>
                  <p:cNvSpPr txBox="1">
                    <a:spLocks noRot="1" noChangeAspect="1" noMove="1" noResize="1" noEditPoints="1" noAdjustHandles="1" noChangeArrowheads="1" noChangeShapeType="1" noTextEdit="1"/>
                  </p:cNvSpPr>
                  <p:nvPr/>
                </p:nvSpPr>
                <p:spPr>
                  <a:xfrm>
                    <a:off x="3521964" y="3613574"/>
                    <a:ext cx="152400" cy="570425"/>
                  </a:xfrm>
                  <a:prstGeom prst="rect">
                    <a:avLst/>
                  </a:prstGeom>
                  <a:blipFill rotWithShape="0">
                    <a:blip r:embed="rId5"/>
                    <a:stretch>
                      <a:fillRect l="-4000" b="-1064"/>
                    </a:stretch>
                  </a:blipFill>
                </p:spPr>
                <p:txBody>
                  <a:bodyPr/>
                  <a:lstStyle/>
                  <a:p>
                    <a:r>
                      <a:rPr lang="en-US">
                        <a:noFill/>
                      </a:rPr>
                      <a:t> </a:t>
                    </a:r>
                  </a:p>
                </p:txBody>
              </p:sp>
            </mc:Fallback>
          </mc:AlternateContent>
        </p:grpSp>
      </p:grpSp>
      <p:sp>
        <p:nvSpPr>
          <p:cNvPr id="23" name="TextBox 22"/>
          <p:cNvSpPr txBox="1"/>
          <p:nvPr/>
        </p:nvSpPr>
        <p:spPr>
          <a:xfrm>
            <a:off x="4157657" y="3099623"/>
            <a:ext cx="609600" cy="1569660"/>
          </a:xfrm>
          <a:prstGeom prst="rect">
            <a:avLst/>
          </a:prstGeom>
          <a:noFill/>
        </p:spPr>
        <p:txBody>
          <a:bodyPr wrap="square" rtlCol="0">
            <a:spAutoFit/>
          </a:bodyPr>
          <a:lstStyle/>
          <a:p>
            <a:r>
              <a:rPr lang="en-US" sz="9600" b="1" dirty="0">
                <a:solidFill>
                  <a:schemeClr val="bg2">
                    <a:lumMod val="25000"/>
                  </a:schemeClr>
                </a:solidFill>
                <a:latin typeface="Cambria Math" panose="02040503050406030204" pitchFamily="18" charset="0"/>
                <a:ea typeface="Cambria Math" panose="02040503050406030204" pitchFamily="18" charset="0"/>
              </a:rPr>
              <a:t>-</a:t>
            </a:r>
            <a:endParaRPr lang="en-US" sz="9600" b="1" dirty="0">
              <a:solidFill>
                <a:schemeClr val="bg2">
                  <a:lumMod val="25000"/>
                </a:schemeClr>
              </a:solidFill>
            </a:endParaRPr>
          </a:p>
        </p:txBody>
      </p:sp>
      <p:sp>
        <p:nvSpPr>
          <p:cNvPr id="24" name="TextBox 23"/>
          <p:cNvSpPr txBox="1"/>
          <p:nvPr/>
        </p:nvSpPr>
        <p:spPr>
          <a:xfrm>
            <a:off x="312621" y="5061782"/>
            <a:ext cx="609600" cy="1569660"/>
          </a:xfrm>
          <a:prstGeom prst="rect">
            <a:avLst/>
          </a:prstGeom>
          <a:noFill/>
        </p:spPr>
        <p:txBody>
          <a:bodyPr wrap="square" rtlCol="0">
            <a:spAutoFit/>
          </a:bodyPr>
          <a:lstStyle/>
          <a:p>
            <a:r>
              <a:rPr lang="en-US" sz="9600" b="1" dirty="0">
                <a:solidFill>
                  <a:schemeClr val="bg2">
                    <a:lumMod val="25000"/>
                  </a:schemeClr>
                </a:solidFill>
                <a:latin typeface="Cambria Math" panose="02040503050406030204" pitchFamily="18" charset="0"/>
              </a:rPr>
              <a:t>=</a:t>
            </a:r>
          </a:p>
        </p:txBody>
      </p:sp>
      <p:grpSp>
        <p:nvGrpSpPr>
          <p:cNvPr id="36" name="Group 35"/>
          <p:cNvGrpSpPr/>
          <p:nvPr/>
        </p:nvGrpSpPr>
        <p:grpSpPr>
          <a:xfrm>
            <a:off x="1644307" y="5529545"/>
            <a:ext cx="1828800" cy="657858"/>
            <a:chOff x="914400" y="3581719"/>
            <a:chExt cx="1828800" cy="657858"/>
          </a:xfrm>
        </p:grpSpPr>
        <p:sp>
          <p:nvSpPr>
            <p:cNvPr id="40" name="Rectangle 39"/>
            <p:cNvSpPr>
              <a:spLocks noChangeAspect="1"/>
            </p:cNvSpPr>
            <p:nvPr/>
          </p:nvSpPr>
          <p:spPr>
            <a:xfrm>
              <a:off x="914400" y="3581719"/>
              <a:ext cx="1828800" cy="657858"/>
            </a:xfrm>
            <a:prstGeom prst="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41" name="TextBox 77"/>
                <p:cNvSpPr txBox="1"/>
                <p:nvPr/>
              </p:nvSpPr>
              <p:spPr>
                <a:xfrm>
                  <a:off x="1717972" y="3613574"/>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1" name="TextBox 77"/>
                <p:cNvSpPr txBox="1">
                  <a:spLocks noRot="1" noChangeAspect="1" noMove="1" noResize="1" noEditPoints="1" noAdjustHandles="1" noChangeArrowheads="1" noChangeShapeType="1" noTextEdit="1"/>
                </p:cNvSpPr>
                <p:nvPr/>
              </p:nvSpPr>
              <p:spPr>
                <a:xfrm>
                  <a:off x="1717972" y="3613574"/>
                  <a:ext cx="152400" cy="570425"/>
                </a:xfrm>
                <a:prstGeom prst="rect">
                  <a:avLst/>
                </a:prstGeom>
                <a:blipFill rotWithShape="0">
                  <a:blip r:embed="rId4"/>
                  <a:stretch>
                    <a:fillRect l="-4000" b="-1064"/>
                  </a:stretch>
                </a:blipFill>
              </p:spPr>
              <p:txBody>
                <a:bodyPr/>
                <a:lstStyle/>
                <a:p>
                  <a:r>
                    <a:rPr lang="en-US">
                      <a:noFill/>
                    </a:rPr>
                    <a:t> </a:t>
                  </a:r>
                </a:p>
              </p:txBody>
            </p:sp>
          </mc:Fallback>
        </mc:AlternateContent>
      </p:grpSp>
      <p:grpSp>
        <p:nvGrpSpPr>
          <p:cNvPr id="37" name="Group 36"/>
          <p:cNvGrpSpPr/>
          <p:nvPr/>
        </p:nvGrpSpPr>
        <p:grpSpPr>
          <a:xfrm>
            <a:off x="5402678" y="3673923"/>
            <a:ext cx="1828800" cy="657858"/>
            <a:chOff x="2743200" y="3581719"/>
            <a:chExt cx="1828800" cy="657858"/>
          </a:xfrm>
        </p:grpSpPr>
        <p:sp>
          <p:nvSpPr>
            <p:cNvPr id="38" name="Rectangle 37"/>
            <p:cNvSpPr>
              <a:spLocks noChangeAspect="1"/>
            </p:cNvSpPr>
            <p:nvPr/>
          </p:nvSpPr>
          <p:spPr>
            <a:xfrm>
              <a:off x="2743200" y="3581719"/>
              <a:ext cx="1828800" cy="657858"/>
            </a:xfrm>
            <a:prstGeom prst="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9" name="TextBox 80"/>
                <p:cNvSpPr txBox="1"/>
                <p:nvPr/>
              </p:nvSpPr>
              <p:spPr>
                <a:xfrm>
                  <a:off x="3521964" y="3613574"/>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14" name="TextBox 80"/>
                <p:cNvSpPr txBox="1">
                  <a:spLocks noRot="1" noChangeAspect="1" noMove="1" noResize="1" noEditPoints="1" noAdjustHandles="1" noChangeArrowheads="1" noChangeShapeType="1" noTextEdit="1"/>
                </p:cNvSpPr>
                <p:nvPr/>
              </p:nvSpPr>
              <p:spPr>
                <a:xfrm>
                  <a:off x="3521964" y="3613574"/>
                  <a:ext cx="152400" cy="570425"/>
                </a:xfrm>
                <a:prstGeom prst="rect">
                  <a:avLst/>
                </a:prstGeom>
                <a:blipFill rotWithShape="0">
                  <a:blip r:embed="rId5"/>
                  <a:stretch>
                    <a:fillRect l="-4000" b="-106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2" name="Rectangle 41"/>
              <p:cNvSpPr/>
              <p:nvPr/>
            </p:nvSpPr>
            <p:spPr>
              <a:xfrm>
                <a:off x="1644307" y="1050842"/>
                <a:ext cx="8786484" cy="2219197"/>
              </a:xfrm>
              <a:prstGeom prst="rect">
                <a:avLst/>
              </a:prstGeom>
            </p:spPr>
            <p:txBody>
              <a:bodyPr wrap="square">
                <a:spAutoFit/>
              </a:bodyPr>
              <a:lstStyle/>
              <a:p>
                <a14:m>
                  <m:oMath xmlns:m="http://schemas.openxmlformats.org/officeDocument/2006/math">
                    <m:f>
                      <m:fPr>
                        <m:ctrlPr>
                          <a:rPr lang="en-US" sz="9600" b="1" i="1" smtClean="0">
                            <a:solidFill>
                              <a:schemeClr val="accent3"/>
                            </a:solidFill>
                            <a:latin typeface="Cambria Math" panose="02040503050406030204" pitchFamily="18" charset="0"/>
                          </a:rPr>
                        </m:ctrlPr>
                      </m:fPr>
                      <m:num>
                        <m:r>
                          <a:rPr lang="en-US" sz="9600" b="1" i="0" smtClean="0">
                            <a:solidFill>
                              <a:schemeClr val="accent3"/>
                            </a:solidFill>
                            <a:latin typeface="Cambria Math" panose="02040503050406030204" pitchFamily="18" charset="0"/>
                          </a:rPr>
                          <m:t>𝟐</m:t>
                        </m:r>
                      </m:num>
                      <m:den>
                        <m:r>
                          <a:rPr lang="en-US" sz="9600" b="1" i="0" smtClean="0">
                            <a:solidFill>
                              <a:schemeClr val="accent3"/>
                            </a:solidFill>
                            <a:latin typeface="Cambria Math" panose="02040503050406030204" pitchFamily="18" charset="0"/>
                          </a:rPr>
                          <m:t>𝟒</m:t>
                        </m:r>
                      </m:den>
                    </m:f>
                  </m:oMath>
                </a14:m>
                <a:r>
                  <a:rPr lang="en-US" sz="9600" b="1" dirty="0" smtClean="0">
                    <a:solidFill>
                      <a:schemeClr val="bg2">
                        <a:lumMod val="25000"/>
                      </a:schemeClr>
                    </a:solidFill>
                    <a:latin typeface="Cambria" panose="02040503050406030204" pitchFamily="18" charset="0"/>
                  </a:rPr>
                  <a:t>       -    </a:t>
                </a:r>
                <a14:m>
                  <m:oMath xmlns:m="http://schemas.openxmlformats.org/officeDocument/2006/math">
                    <m:r>
                      <a:rPr lang="en-US" sz="9600" b="1" i="0" smtClean="0">
                        <a:solidFill>
                          <a:schemeClr val="bg2">
                            <a:lumMod val="25000"/>
                          </a:schemeClr>
                        </a:solidFill>
                        <a:latin typeface="Cambria Math" panose="02040503050406030204" pitchFamily="18" charset="0"/>
                      </a:rPr>
                      <m:t> </m:t>
                    </m:r>
                    <m:f>
                      <m:fPr>
                        <m:ctrlPr>
                          <a:rPr lang="en-US" sz="9600" b="1" i="1" smtClean="0">
                            <a:solidFill>
                              <a:schemeClr val="accent3"/>
                            </a:solidFill>
                            <a:latin typeface="Cambria Math" panose="02040503050406030204" pitchFamily="18" charset="0"/>
                          </a:rPr>
                        </m:ctrlPr>
                      </m:fPr>
                      <m:num>
                        <m:r>
                          <a:rPr lang="en-US" sz="9600" b="1" i="1">
                            <a:solidFill>
                              <a:schemeClr val="accent3"/>
                            </a:solidFill>
                            <a:latin typeface="Cambria Math" panose="02040503050406030204" pitchFamily="18" charset="0"/>
                          </a:rPr>
                          <m:t>𝟏</m:t>
                        </m:r>
                      </m:num>
                      <m:den>
                        <m:r>
                          <a:rPr lang="en-US" sz="9600" b="1" i="0" smtClean="0">
                            <a:solidFill>
                              <a:schemeClr val="accent3"/>
                            </a:solidFill>
                            <a:latin typeface="Cambria Math" panose="02040503050406030204" pitchFamily="18" charset="0"/>
                          </a:rPr>
                          <m:t>𝟒</m:t>
                        </m:r>
                      </m:den>
                    </m:f>
                    <m:r>
                      <a:rPr lang="en-US" sz="9600" b="1" i="1" smtClean="0">
                        <a:solidFill>
                          <a:schemeClr val="bg2">
                            <a:lumMod val="25000"/>
                          </a:schemeClr>
                        </a:solidFill>
                        <a:latin typeface="Cambria Math" panose="02040503050406030204" pitchFamily="18" charset="0"/>
                      </a:rPr>
                      <m:t>  =</m:t>
                    </m:r>
                  </m:oMath>
                </a14:m>
                <a:endParaRPr lang="en-US" sz="9600" b="1" dirty="0" smtClean="0">
                  <a:solidFill>
                    <a:schemeClr val="bg2">
                      <a:lumMod val="25000"/>
                    </a:schemeClr>
                  </a:solidFill>
                  <a:latin typeface="Cambria" panose="02040503050406030204" pitchFamily="18"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1644307" y="1050842"/>
                <a:ext cx="8786484" cy="2219197"/>
              </a:xfrm>
              <a:prstGeom prst="rect">
                <a:avLst/>
              </a:prstGeom>
              <a:blipFill rotWithShape="0">
                <a:blip r:embed="rId6"/>
                <a:stretch>
                  <a:fillRect t="-824" b="-148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1644307" y="1054420"/>
                <a:ext cx="7614193" cy="2219197"/>
              </a:xfrm>
              <a:prstGeom prst="rect">
                <a:avLst/>
              </a:prstGeom>
            </p:spPr>
            <p:txBody>
              <a:bodyPr wrap="square">
                <a:spAutoFit/>
              </a:bodyPr>
              <a:lstStyle/>
              <a:p>
                <a14:m>
                  <m:oMath xmlns:m="http://schemas.openxmlformats.org/officeDocument/2006/math">
                    <m:f>
                      <m:fPr>
                        <m:ctrlPr>
                          <a:rPr lang="en-US" sz="9600" b="1" i="1" smtClean="0">
                            <a:solidFill>
                              <a:schemeClr val="accent1"/>
                            </a:solidFill>
                            <a:latin typeface="Cambria Math" panose="02040503050406030204" pitchFamily="18" charset="0"/>
                          </a:rPr>
                        </m:ctrlPr>
                      </m:fPr>
                      <m:num>
                        <m:r>
                          <a:rPr lang="en-US" sz="9600" b="1" i="0" smtClean="0">
                            <a:solidFill>
                              <a:schemeClr val="accent1"/>
                            </a:solidFill>
                            <a:latin typeface="Cambria Math" panose="02040503050406030204" pitchFamily="18" charset="0"/>
                          </a:rPr>
                          <m:t>𝟏</m:t>
                        </m:r>
                      </m:num>
                      <m:den>
                        <m:r>
                          <a:rPr lang="en-US" sz="9600" b="1" i="0" smtClean="0">
                            <a:solidFill>
                              <a:schemeClr val="accent1"/>
                            </a:solidFill>
                            <a:latin typeface="Cambria Math" panose="02040503050406030204" pitchFamily="18" charset="0"/>
                          </a:rPr>
                          <m:t>𝟐</m:t>
                        </m:r>
                      </m:den>
                    </m:f>
                  </m:oMath>
                </a14:m>
                <a:r>
                  <a:rPr lang="en-US" sz="9600" b="1" dirty="0" smtClean="0">
                    <a:solidFill>
                      <a:schemeClr val="bg2">
                        <a:lumMod val="25000"/>
                      </a:schemeClr>
                    </a:solidFill>
                    <a:latin typeface="Cambria" panose="02040503050406030204" pitchFamily="18" charset="0"/>
                  </a:rPr>
                  <a:t>        </a:t>
                </a:r>
                <a:r>
                  <a:rPr lang="en-US" sz="9600" b="1" dirty="0" smtClean="0">
                    <a:solidFill>
                      <a:srgbClr val="411501"/>
                    </a:solidFill>
                    <a:latin typeface="Cambria" panose="02040503050406030204" pitchFamily="18" charset="0"/>
                  </a:rPr>
                  <a:t>  </a:t>
                </a:r>
                <a:r>
                  <a:rPr lang="en-US" sz="9600" b="1" dirty="0" smtClean="0">
                    <a:solidFill>
                      <a:schemeClr val="bg2">
                        <a:lumMod val="25000"/>
                      </a:schemeClr>
                    </a:solidFill>
                    <a:latin typeface="Cambria" panose="02040503050406030204" pitchFamily="18" charset="0"/>
                  </a:rPr>
                  <a:t>    </a:t>
                </a:r>
                <a14:m>
                  <m:oMath xmlns:m="http://schemas.openxmlformats.org/officeDocument/2006/math">
                    <m:f>
                      <m:fPr>
                        <m:ctrlPr>
                          <a:rPr lang="en-US" sz="9600" b="1" i="1" smtClean="0">
                            <a:solidFill>
                              <a:schemeClr val="accent3"/>
                            </a:solidFill>
                            <a:latin typeface="Cambria Math" panose="02040503050406030204" pitchFamily="18" charset="0"/>
                          </a:rPr>
                        </m:ctrlPr>
                      </m:fPr>
                      <m:num>
                        <m:r>
                          <a:rPr lang="en-US" sz="9600" b="1" i="1" smtClean="0">
                            <a:solidFill>
                              <a:schemeClr val="accent3"/>
                            </a:solidFill>
                            <a:latin typeface="Cambria Math" panose="02040503050406030204" pitchFamily="18" charset="0"/>
                          </a:rPr>
                          <m:t>𝟏</m:t>
                        </m:r>
                      </m:num>
                      <m:den>
                        <m:r>
                          <a:rPr lang="en-US" sz="9600" b="1" i="0" smtClean="0">
                            <a:solidFill>
                              <a:schemeClr val="accent3"/>
                            </a:solidFill>
                            <a:latin typeface="Cambria Math" panose="02040503050406030204" pitchFamily="18" charset="0"/>
                          </a:rPr>
                          <m:t>𝟒</m:t>
                        </m:r>
                      </m:den>
                    </m:f>
                    <m:r>
                      <a:rPr lang="en-US" sz="9600" b="1" i="1" smtClean="0">
                        <a:solidFill>
                          <a:schemeClr val="bg2">
                            <a:lumMod val="25000"/>
                          </a:schemeClr>
                        </a:solidFill>
                        <a:latin typeface="Cambria Math" panose="02040503050406030204" pitchFamily="18" charset="0"/>
                      </a:rPr>
                      <m:t> = </m:t>
                    </m:r>
                  </m:oMath>
                </a14:m>
                <a:r>
                  <a:rPr lang="en-US" sz="9600" b="1" dirty="0" smtClean="0">
                    <a:solidFill>
                      <a:schemeClr val="bg2">
                        <a:lumMod val="25000"/>
                      </a:schemeClr>
                    </a:solidFill>
                    <a:latin typeface="Cambria" panose="02040503050406030204" pitchFamily="18" charset="0"/>
                  </a:rPr>
                  <a:t> </a:t>
                </a:r>
              </a:p>
            </p:txBody>
          </p:sp>
        </mc:Choice>
        <mc:Fallback xmlns="">
          <p:sp>
            <p:nvSpPr>
              <p:cNvPr id="47" name="Rectangle 46"/>
              <p:cNvSpPr>
                <a:spLocks noRot="1" noChangeAspect="1" noMove="1" noResize="1" noEditPoints="1" noAdjustHandles="1" noChangeArrowheads="1" noChangeShapeType="1" noTextEdit="1"/>
              </p:cNvSpPr>
              <p:nvPr/>
            </p:nvSpPr>
            <p:spPr>
              <a:xfrm>
                <a:off x="1644307" y="1054420"/>
                <a:ext cx="7614193" cy="2219197"/>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8297102" y="1022459"/>
                <a:ext cx="649705" cy="216661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7200" b="1" i="1" smtClean="0">
                              <a:solidFill>
                                <a:schemeClr val="accent3"/>
                              </a:solidFill>
                              <a:latin typeface="Cambria Math" panose="02040503050406030204" pitchFamily="18" charset="0"/>
                            </a:rPr>
                          </m:ctrlPr>
                        </m:fPr>
                        <m:num>
                          <m:r>
                            <a:rPr lang="en-US" sz="7200" b="1" i="1" smtClean="0">
                              <a:solidFill>
                                <a:schemeClr val="accent3"/>
                              </a:solidFill>
                              <a:latin typeface="Cambria Math" panose="02040503050406030204" pitchFamily="18" charset="0"/>
                            </a:rPr>
                            <m:t>𝟏</m:t>
                          </m:r>
                        </m:num>
                        <m:den>
                          <m:r>
                            <a:rPr lang="en-US" sz="7200" b="1">
                              <a:solidFill>
                                <a:schemeClr val="accent3"/>
                              </a:solidFill>
                              <a:latin typeface="Cambria Math" panose="02040503050406030204" pitchFamily="18" charset="0"/>
                            </a:rPr>
                            <m:t>𝟒</m:t>
                          </m:r>
                        </m:den>
                      </m:f>
                    </m:oMath>
                  </m:oMathPara>
                </a14:m>
                <a:endParaRPr lang="en-US" sz="7200" b="1" dirty="0" smtClean="0">
                  <a:solidFill>
                    <a:schemeClr val="bg2">
                      <a:lumMod val="25000"/>
                    </a:schemeClr>
                  </a:solidFill>
                </a:endParaRPr>
              </a:p>
            </p:txBody>
          </p:sp>
        </mc:Choice>
        <mc:Fallback xmlns="">
          <p:sp>
            <p:nvSpPr>
              <p:cNvPr id="48" name="Rectangle 47"/>
              <p:cNvSpPr>
                <a:spLocks noRot="1" noChangeAspect="1" noMove="1" noResize="1" noEditPoints="1" noAdjustHandles="1" noChangeArrowheads="1" noChangeShapeType="1" noTextEdit="1"/>
              </p:cNvSpPr>
              <p:nvPr/>
            </p:nvSpPr>
            <p:spPr>
              <a:xfrm>
                <a:off x="8297102" y="1022459"/>
                <a:ext cx="649705" cy="2166619"/>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4953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3"/>
                                        </p:tgtEl>
                                      </p:cBhvr>
                                    </p:animEffect>
                                    <p:set>
                                      <p:cBhvr>
                                        <p:cTn id="7" dur="1" fill="hold">
                                          <p:stCondLst>
                                            <p:cond delay="999"/>
                                          </p:stCondLst>
                                        </p:cTn>
                                        <p:tgtEl>
                                          <p:spTgt spid="1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10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xit" presetSubtype="0" fill="hold" grpId="0" nodeType="withEffect">
                                  <p:stCondLst>
                                    <p:cond delay="0"/>
                                  </p:stCondLst>
                                  <p:childTnLst>
                                    <p:animEffect transition="out" filter="fade">
                                      <p:cBhvr>
                                        <p:cTn id="15" dur="500"/>
                                        <p:tgtEl>
                                          <p:spTgt spid="47"/>
                                        </p:tgtEl>
                                      </p:cBhvr>
                                    </p:animEffect>
                                    <p:set>
                                      <p:cBhvr>
                                        <p:cTn id="16" dur="1" fill="hold">
                                          <p:stCondLst>
                                            <p:cond delay="499"/>
                                          </p:stCondLst>
                                        </p:cTn>
                                        <p:tgtEl>
                                          <p:spTgt spid="47"/>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2" grpId="0"/>
      <p:bldP spid="47" grpId="0"/>
      <p:bldP spid="4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04197" y="558800"/>
                <a:ext cx="3734403" cy="156151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
                        <m:fPr>
                          <m:ctrlPr>
                            <a:rPr lang="en-US" sz="5400" b="1" i="1" smtClean="0">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𝟑</m:t>
                          </m:r>
                        </m:num>
                        <m:den>
                          <m:r>
                            <a:rPr lang="en-US" sz="5400" b="1" i="0" smtClean="0">
                              <a:solidFill>
                                <a:srgbClr val="000000"/>
                              </a:solidFill>
                              <a:latin typeface="Cambria Math" panose="02040503050406030204" pitchFamily="18" charset="0"/>
                            </a:rPr>
                            <m:t>𝟏𝟔</m:t>
                          </m:r>
                        </m:den>
                      </m:f>
                      <m:r>
                        <a:rPr lang="en-US" sz="5400" b="1" i="0" smtClean="0">
                          <a:solidFill>
                            <a:srgbClr val="000000"/>
                          </a:solidFill>
                          <a:latin typeface="Cambria Math" panose="02040503050406030204" pitchFamily="18" charset="0"/>
                        </a:rPr>
                        <m:t> </m:t>
                      </m:r>
                      <m:r>
                        <a:rPr lang="en-US" sz="5400" b="1">
                          <a:solidFill>
                            <a:srgbClr val="000000"/>
                          </a:solidFill>
                          <a:latin typeface="Cambria Math" panose="02040503050406030204" pitchFamily="18" charset="0"/>
                        </a:rPr>
                        <m:t>−</m:t>
                      </m:r>
                      <m:r>
                        <a:rPr lang="en-US" sz="5400" b="1" i="1" smtClean="0">
                          <a:solidFill>
                            <a:srgbClr val="000000"/>
                          </a:solidFill>
                          <a:latin typeface="Cambria Math" panose="02040503050406030204" pitchFamily="18" charset="0"/>
                        </a:rPr>
                        <m:t> </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𝟏</m:t>
                          </m:r>
                        </m:num>
                        <m:den>
                          <m:r>
                            <a:rPr lang="en-US" sz="5400" b="1" i="0" smtClean="0">
                              <a:solidFill>
                                <a:srgbClr val="000000"/>
                              </a:solidFill>
                              <a:latin typeface="Cambria Math" panose="02040503050406030204" pitchFamily="18" charset="0"/>
                            </a:rPr>
                            <m:t>𝟖</m:t>
                          </m:r>
                        </m:den>
                      </m:f>
                      <m:r>
                        <a:rPr lang="en-US" sz="5400" b="1" i="1" smtClean="0">
                          <a:solidFill>
                            <a:srgbClr val="000000"/>
                          </a:solidFill>
                          <a:latin typeface="Cambria Math" panose="02040503050406030204" pitchFamily="18" charset="0"/>
                        </a:rPr>
                        <m:t> =</m:t>
                      </m:r>
                    </m:oMath>
                  </m:oMathPara>
                </a14:m>
                <a:endParaRPr lang="en-US" sz="5400" b="1" dirty="0">
                  <a:solidFill>
                    <a:srgbClr val="00000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04197" y="558800"/>
                <a:ext cx="3734403" cy="1561518"/>
              </a:xfrm>
              <a:prstGeom prst="rect">
                <a:avLst/>
              </a:prstGeom>
              <a:blipFill rotWithShape="0">
                <a:blip r:embed="rId3"/>
                <a:stretch>
                  <a:fillRect l="-163"/>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3934460" y="-101600"/>
            <a:ext cx="5336540" cy="7115387"/>
          </a:xfrm>
          <a:prstGeom prst="rect">
            <a:avLst/>
          </a:prstGeom>
        </p:spPr>
      </p:pic>
    </p:spTree>
    <p:extLst>
      <p:ext uri="{BB962C8B-B14F-4D97-AF65-F5344CB8AC3E}">
        <p14:creationId xmlns:p14="http://schemas.microsoft.com/office/powerpoint/2010/main" val="17348144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84"/>
              <p:cNvSpPr txBox="1"/>
              <p:nvPr/>
            </p:nvSpPr>
            <p:spPr>
              <a:xfrm>
                <a:off x="8177436" y="4399009"/>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5" name="TextBox 84"/>
              <p:cNvSpPr txBox="1">
                <a:spLocks noRot="1" noChangeAspect="1" noMove="1" noResize="1" noEditPoints="1" noAdjustHandles="1" noChangeArrowheads="1" noChangeShapeType="1" noTextEdit="1"/>
              </p:cNvSpPr>
              <p:nvPr/>
            </p:nvSpPr>
            <p:spPr>
              <a:xfrm>
                <a:off x="8177436" y="4399009"/>
                <a:ext cx="152400" cy="570425"/>
              </a:xfrm>
              <a:prstGeom prst="rect">
                <a:avLst/>
              </a:prstGeom>
              <a:blipFill rotWithShape="0">
                <a:blip r:embed="rId3"/>
                <a:stretch>
                  <a:fillRect r="-4000" b="-1075"/>
                </a:stretch>
              </a:blipFill>
            </p:spPr>
            <p:txBody>
              <a:bodyPr/>
              <a:lstStyle/>
              <a:p>
                <a:r>
                  <a:rPr lang="en-US">
                    <a:noFill/>
                  </a:rPr>
                  <a:t> </a:t>
                </a:r>
              </a:p>
            </p:txBody>
          </p:sp>
        </mc:Fallback>
      </mc:AlternateContent>
      <p:sp>
        <p:nvSpPr>
          <p:cNvPr id="64" name="Title 1"/>
          <p:cNvSpPr txBox="1">
            <a:spLocks/>
          </p:cNvSpPr>
          <p:nvPr/>
        </p:nvSpPr>
        <p:spPr>
          <a:xfrm>
            <a:off x="5027228" y="3669364"/>
            <a:ext cx="2168610" cy="2191488"/>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b="1" dirty="0">
                <a:solidFill>
                  <a:schemeClr val="bg2">
                    <a:lumMod val="25000"/>
                  </a:schemeClr>
                </a:solidFill>
              </a:rPr>
              <a:t>i</a:t>
            </a:r>
            <a:r>
              <a:rPr lang="en-US" sz="4800" b="1" dirty="0" smtClean="0">
                <a:solidFill>
                  <a:schemeClr val="bg2">
                    <a:lumMod val="25000"/>
                  </a:schemeClr>
                </a:solidFill>
              </a:rPr>
              <a:t>s the same as</a:t>
            </a:r>
          </a:p>
          <a:p>
            <a:endParaRPr lang="en-US" sz="4800" b="1" dirty="0">
              <a:solidFill>
                <a:schemeClr val="bg2">
                  <a:lumMod val="25000"/>
                </a:schemeClr>
              </a:solidFill>
            </a:endParaRPr>
          </a:p>
          <a:p>
            <a:endParaRPr lang="en-US" sz="4800" b="1" dirty="0">
              <a:solidFill>
                <a:schemeClr val="bg2">
                  <a:lumMod val="25000"/>
                </a:schemeClr>
              </a:solidFill>
            </a:endParaRPr>
          </a:p>
        </p:txBody>
      </p:sp>
      <p:grpSp>
        <p:nvGrpSpPr>
          <p:cNvPr id="19" name="Group 18"/>
          <p:cNvGrpSpPr/>
          <p:nvPr/>
        </p:nvGrpSpPr>
        <p:grpSpPr>
          <a:xfrm>
            <a:off x="3136408" y="3383200"/>
            <a:ext cx="914400" cy="657858"/>
            <a:chOff x="5473383" y="4003044"/>
            <a:chExt cx="914400" cy="657858"/>
          </a:xfrm>
        </p:grpSpPr>
        <p:sp>
          <p:nvSpPr>
            <p:cNvPr id="26" name="Rectangle 25"/>
            <p:cNvSpPr>
              <a:spLocks noChangeAspect="1"/>
            </p:cNvSpPr>
            <p:nvPr/>
          </p:nvSpPr>
          <p:spPr>
            <a:xfrm>
              <a:off x="5473383" y="4003044"/>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27" name="TextBox 90"/>
                <p:cNvSpPr txBox="1"/>
                <p:nvPr/>
              </p:nvSpPr>
              <p:spPr>
                <a:xfrm>
                  <a:off x="5854383" y="4003044"/>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𝟖</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27" name="TextBox 90"/>
                <p:cNvSpPr txBox="1">
                  <a:spLocks noRot="1" noChangeAspect="1" noMove="1" noResize="1" noEditPoints="1" noAdjustHandles="1" noChangeArrowheads="1" noChangeShapeType="1" noTextEdit="1"/>
                </p:cNvSpPr>
                <p:nvPr/>
              </p:nvSpPr>
              <p:spPr>
                <a:xfrm>
                  <a:off x="5854383" y="4003044"/>
                  <a:ext cx="152400" cy="572328"/>
                </a:xfrm>
                <a:prstGeom prst="rect">
                  <a:avLst/>
                </a:prstGeom>
                <a:blipFill rotWithShape="0">
                  <a:blip r:embed="rId4"/>
                  <a:stretch>
                    <a:fillRect r="-4000" b="-106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8" name="Rectangle 67"/>
              <p:cNvSpPr/>
              <p:nvPr/>
            </p:nvSpPr>
            <p:spPr>
              <a:xfrm>
                <a:off x="2276293" y="2982477"/>
                <a:ext cx="669615" cy="148034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sz="4800" b="1" i="1" smtClean="0">
                              <a:solidFill>
                                <a:schemeClr val="accent5"/>
                              </a:solidFill>
                              <a:latin typeface="Cambria Math" panose="02040503050406030204" pitchFamily="18" charset="0"/>
                            </a:rPr>
                          </m:ctrlPr>
                        </m:fPr>
                        <m:num>
                          <m:r>
                            <a:rPr lang="en-US" sz="4800" b="1" i="0" smtClean="0">
                              <a:solidFill>
                                <a:schemeClr val="accent5"/>
                              </a:solidFill>
                              <a:latin typeface="Cambria Math" panose="02040503050406030204" pitchFamily="18" charset="0"/>
                            </a:rPr>
                            <m:t>𝟏</m:t>
                          </m:r>
                        </m:num>
                        <m:den>
                          <m:r>
                            <a:rPr lang="en-US" sz="4800" b="1" i="0" smtClean="0">
                              <a:solidFill>
                                <a:schemeClr val="accent5"/>
                              </a:solidFill>
                              <a:latin typeface="Cambria Math" panose="02040503050406030204" pitchFamily="18" charset="0"/>
                            </a:rPr>
                            <m:t>𝟖</m:t>
                          </m:r>
                        </m:den>
                      </m:f>
                    </m:oMath>
                  </m:oMathPara>
                </a14:m>
                <a:endParaRPr lang="en-US" sz="4800" b="1" dirty="0" smtClean="0">
                  <a:solidFill>
                    <a:schemeClr val="bg2">
                      <a:lumMod val="25000"/>
                    </a:schemeClr>
                  </a:solidFill>
                </a:endParaRPr>
              </a:p>
            </p:txBody>
          </p:sp>
        </mc:Choice>
        <mc:Fallback xmlns="">
          <p:sp>
            <p:nvSpPr>
              <p:cNvPr id="68" name="Rectangle 67"/>
              <p:cNvSpPr>
                <a:spLocks noRot="1" noChangeAspect="1" noMove="1" noResize="1" noEditPoints="1" noAdjustHandles="1" noChangeArrowheads="1" noChangeShapeType="1" noTextEdit="1"/>
              </p:cNvSpPr>
              <p:nvPr/>
            </p:nvSpPr>
            <p:spPr>
              <a:xfrm>
                <a:off x="2276293" y="2982477"/>
                <a:ext cx="669615" cy="148034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427401" y="332102"/>
                <a:ext cx="3390059" cy="156151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
                        <m:fPr>
                          <m:ctrlPr>
                            <a:rPr lang="en-US" sz="5400" b="1" i="1" smtClean="0">
                              <a:solidFill>
                                <a:schemeClr val="accent2"/>
                              </a:solidFill>
                              <a:latin typeface="Cambria Math" panose="02040503050406030204" pitchFamily="18" charset="0"/>
                            </a:rPr>
                          </m:ctrlPr>
                        </m:fPr>
                        <m:num>
                          <m:r>
                            <a:rPr lang="en-US" sz="5400" b="1" i="0" smtClean="0">
                              <a:solidFill>
                                <a:schemeClr val="accent2"/>
                              </a:solidFill>
                              <a:latin typeface="Cambria Math" panose="02040503050406030204" pitchFamily="18" charset="0"/>
                            </a:rPr>
                            <m:t>𝟑</m:t>
                          </m:r>
                        </m:num>
                        <m:den>
                          <m:r>
                            <a:rPr lang="en-US" sz="5400" b="1" i="0" smtClean="0">
                              <a:solidFill>
                                <a:schemeClr val="accent2"/>
                              </a:solidFill>
                              <a:latin typeface="Cambria Math" panose="02040503050406030204" pitchFamily="18" charset="0"/>
                            </a:rPr>
                            <m:t>𝟏𝟔</m:t>
                          </m:r>
                        </m:den>
                      </m:f>
                      <m:r>
                        <a:rPr lang="en-US" sz="5400" b="1" i="0" smtClean="0">
                          <a:solidFill>
                            <a:schemeClr val="accent2"/>
                          </a:solidFill>
                          <a:latin typeface="Cambria Math" panose="02040503050406030204" pitchFamily="18" charset="0"/>
                        </a:rPr>
                        <m:t> </m:t>
                      </m:r>
                      <m:r>
                        <a:rPr lang="en-US" sz="5400" b="1" i="0" smtClean="0">
                          <a:solidFill>
                            <a:srgbClr val="000000"/>
                          </a:solidFill>
                          <a:latin typeface="Cambria Math" panose="02040503050406030204" pitchFamily="18" charset="0"/>
                        </a:rPr>
                        <m:t>− </m:t>
                      </m:r>
                      <m:f>
                        <m:fPr>
                          <m:ctrlPr>
                            <a:rPr lang="en-US" sz="5400" b="1" i="1" smtClean="0">
                              <a:solidFill>
                                <a:schemeClr val="accent5"/>
                              </a:solidFill>
                              <a:latin typeface="Cambria Math" panose="02040503050406030204" pitchFamily="18" charset="0"/>
                            </a:rPr>
                          </m:ctrlPr>
                        </m:fPr>
                        <m:num>
                          <m:r>
                            <a:rPr lang="en-US" sz="5400" b="1" i="0" smtClean="0">
                              <a:solidFill>
                                <a:schemeClr val="accent5"/>
                              </a:solidFill>
                              <a:latin typeface="Cambria Math" panose="02040503050406030204" pitchFamily="18" charset="0"/>
                            </a:rPr>
                            <m:t>𝟏</m:t>
                          </m:r>
                        </m:num>
                        <m:den>
                          <m:r>
                            <a:rPr lang="en-US" sz="5400" b="1" i="0" smtClean="0">
                              <a:solidFill>
                                <a:schemeClr val="accent5"/>
                              </a:solidFill>
                              <a:latin typeface="Cambria Math" panose="02040503050406030204" pitchFamily="18" charset="0"/>
                            </a:rPr>
                            <m:t>𝟖</m:t>
                          </m:r>
                        </m:den>
                      </m:f>
                      <m:r>
                        <a:rPr lang="en-US" sz="5400" b="1" i="0" smtClean="0">
                          <a:solidFill>
                            <a:srgbClr val="000000"/>
                          </a:solidFill>
                          <a:latin typeface="Cambria Math" panose="02040503050406030204" pitchFamily="18" charset="0"/>
                        </a:rPr>
                        <m:t>= </m:t>
                      </m:r>
                    </m:oMath>
                  </m:oMathPara>
                </a14:m>
                <a:endParaRPr lang="en-US" sz="4800" b="1" dirty="0">
                  <a:solidFill>
                    <a:srgbClr val="000000"/>
                  </a:solidFill>
                  <a:latin typeface="+mj-lt"/>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427401" y="332102"/>
                <a:ext cx="3390059" cy="1561518"/>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3293367" y="332100"/>
                <a:ext cx="5731969" cy="156119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5400" b="1" i="1" smtClean="0">
                              <a:solidFill>
                                <a:schemeClr val="accent2"/>
                              </a:solidFill>
                              <a:latin typeface="Cambria Math" panose="02040503050406030204" pitchFamily="18" charset="0"/>
                            </a:rPr>
                          </m:ctrlPr>
                        </m:fPr>
                        <m:num>
                          <m:r>
                            <a:rPr lang="en-US" sz="5400" b="1" i="0" smtClean="0">
                              <a:solidFill>
                                <a:schemeClr val="accent2"/>
                              </a:solidFill>
                              <a:latin typeface="Cambria Math" panose="02040503050406030204" pitchFamily="18" charset="0"/>
                            </a:rPr>
                            <m:t>𝟑</m:t>
                          </m:r>
                        </m:num>
                        <m:den>
                          <m:r>
                            <a:rPr lang="en-US" sz="5400" b="1" i="0" smtClean="0">
                              <a:solidFill>
                                <a:schemeClr val="accent2"/>
                              </a:solidFill>
                              <a:latin typeface="Cambria Math" panose="02040503050406030204" pitchFamily="18" charset="0"/>
                            </a:rPr>
                            <m:t>𝟏𝟔</m:t>
                          </m:r>
                        </m:den>
                      </m:f>
                      <m:r>
                        <a:rPr lang="en-US" sz="5400" b="1" i="0" smtClean="0">
                          <a:solidFill>
                            <a:schemeClr val="accent2"/>
                          </a:solidFill>
                          <a:latin typeface="Cambria Math" panose="02040503050406030204" pitchFamily="18" charset="0"/>
                        </a:rPr>
                        <m:t>−</m:t>
                      </m:r>
                      <m:f>
                        <m:fPr>
                          <m:ctrlPr>
                            <a:rPr lang="en-US" sz="5400" b="1" i="1" smtClean="0">
                              <a:solidFill>
                                <a:schemeClr val="accent2"/>
                              </a:solidFill>
                              <a:latin typeface="Cambria Math" panose="02040503050406030204" pitchFamily="18" charset="0"/>
                            </a:rPr>
                          </m:ctrlPr>
                        </m:fPr>
                        <m:num>
                          <m:r>
                            <a:rPr lang="en-US" sz="5400" b="1" i="0" smtClean="0">
                              <a:solidFill>
                                <a:schemeClr val="accent2"/>
                              </a:solidFill>
                              <a:latin typeface="Cambria Math" panose="02040503050406030204" pitchFamily="18" charset="0"/>
                            </a:rPr>
                            <m:t>𝟐</m:t>
                          </m:r>
                        </m:num>
                        <m:den>
                          <m:r>
                            <a:rPr lang="en-US" sz="5400" b="1" i="0" smtClean="0">
                              <a:solidFill>
                                <a:schemeClr val="accent2"/>
                              </a:solidFill>
                              <a:latin typeface="Cambria Math" panose="02040503050406030204" pitchFamily="18" charset="0"/>
                            </a:rPr>
                            <m:t>𝟏𝟔</m:t>
                          </m:r>
                        </m:den>
                      </m:f>
                      <m:r>
                        <a:rPr lang="en-US" sz="5400" b="1" i="0" smtClean="0">
                          <a:solidFill>
                            <a:schemeClr val="accent2"/>
                          </a:solidFill>
                          <a:latin typeface="Cambria Math" panose="02040503050406030204" pitchFamily="18" charset="0"/>
                        </a:rPr>
                        <m:t>=</m:t>
                      </m:r>
                      <m:f>
                        <m:fPr>
                          <m:ctrlPr>
                            <a:rPr lang="en-US" sz="5400" b="1" i="1" smtClean="0">
                              <a:solidFill>
                                <a:schemeClr val="accent2"/>
                              </a:solidFill>
                              <a:latin typeface="Cambria Math" panose="02040503050406030204" pitchFamily="18" charset="0"/>
                            </a:rPr>
                          </m:ctrlPr>
                        </m:fPr>
                        <m:num>
                          <m:r>
                            <a:rPr lang="en-US" sz="5400" b="1" i="0" smtClean="0">
                              <a:solidFill>
                                <a:schemeClr val="accent2"/>
                              </a:solidFill>
                              <a:latin typeface="Cambria Math" panose="02040503050406030204" pitchFamily="18" charset="0"/>
                            </a:rPr>
                            <m:t>𝟏</m:t>
                          </m:r>
                        </m:num>
                        <m:den>
                          <m:r>
                            <a:rPr lang="en-US" sz="5400" b="1" i="0" smtClean="0">
                              <a:solidFill>
                                <a:schemeClr val="accent2"/>
                              </a:solidFill>
                              <a:latin typeface="Cambria Math" panose="02040503050406030204" pitchFamily="18" charset="0"/>
                            </a:rPr>
                            <m:t>𝟏𝟔</m:t>
                          </m:r>
                        </m:den>
                      </m:f>
                    </m:oMath>
                  </m:oMathPara>
                </a14:m>
                <a:endParaRPr lang="en-US" sz="6600" b="1" dirty="0">
                  <a:solidFill>
                    <a:schemeClr val="accent2"/>
                  </a:solidFill>
                  <a:latin typeface="Cambria Math" panose="02040503050406030204" pitchFamily="18" charset="0"/>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3293367" y="332100"/>
                <a:ext cx="5731969" cy="1561197"/>
              </a:xfrm>
              <a:prstGeom prst="rect">
                <a:avLst/>
              </a:prstGeom>
              <a:blipFill rotWithShape="0">
                <a:blip r:embed="rId7"/>
                <a:stretch>
                  <a:fillRect/>
                </a:stretch>
              </a:blipFill>
            </p:spPr>
            <p:txBody>
              <a:bodyPr/>
              <a:lstStyle/>
              <a:p>
                <a:r>
                  <a:rPr lang="en-US">
                    <a:noFill/>
                  </a:rPr>
                  <a:t> </a:t>
                </a:r>
              </a:p>
            </p:txBody>
          </p:sp>
        </mc:Fallback>
      </mc:AlternateContent>
      <p:grpSp>
        <p:nvGrpSpPr>
          <p:cNvPr id="2" name="Group 1"/>
          <p:cNvGrpSpPr/>
          <p:nvPr/>
        </p:nvGrpSpPr>
        <p:grpSpPr>
          <a:xfrm>
            <a:off x="3136482" y="5445108"/>
            <a:ext cx="914326" cy="657978"/>
            <a:chOff x="1916301" y="5446578"/>
            <a:chExt cx="914326" cy="657978"/>
          </a:xfrm>
        </p:grpSpPr>
        <p:grpSp>
          <p:nvGrpSpPr>
            <p:cNvPr id="39" name="Group 38"/>
            <p:cNvGrpSpPr/>
            <p:nvPr/>
          </p:nvGrpSpPr>
          <p:grpSpPr>
            <a:xfrm>
              <a:off x="1916301" y="5446581"/>
              <a:ext cx="457163" cy="657975"/>
              <a:chOff x="234679" y="1344575"/>
              <a:chExt cx="457200" cy="658186"/>
            </a:xfrm>
          </p:grpSpPr>
          <p:sp>
            <p:nvSpPr>
              <p:cNvPr id="95" name="Rectangle 94"/>
              <p:cNvSpPr>
                <a:spLocks noChangeAspect="1"/>
              </p:cNvSpPr>
              <p:nvPr/>
            </p:nvSpPr>
            <p:spPr>
              <a:xfrm>
                <a:off x="234679" y="1344575"/>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96" name="TextBox 93"/>
                  <p:cNvSpPr txBox="1"/>
                  <p:nvPr/>
                </p:nvSpPr>
                <p:spPr>
                  <a:xfrm>
                    <a:off x="311197" y="1365038"/>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96" name="TextBox 93"/>
                  <p:cNvSpPr txBox="1">
                    <a:spLocks noRot="1" noChangeAspect="1" noMove="1" noResize="1" noEditPoints="1" noAdjustHandles="1" noChangeArrowheads="1" noChangeShapeType="1" noTextEdit="1"/>
                  </p:cNvSpPr>
                  <p:nvPr/>
                </p:nvSpPr>
                <p:spPr>
                  <a:xfrm>
                    <a:off x="311197" y="1365038"/>
                    <a:ext cx="304165" cy="572613"/>
                  </a:xfrm>
                  <a:prstGeom prst="rect">
                    <a:avLst/>
                  </a:prstGeom>
                  <a:blipFill rotWithShape="0">
                    <a:blip r:embed="rId8"/>
                    <a:stretch>
                      <a:fillRect r="-2000" b="-1075"/>
                    </a:stretch>
                  </a:blipFill>
                </p:spPr>
                <p:txBody>
                  <a:bodyPr/>
                  <a:lstStyle/>
                  <a:p>
                    <a:r>
                      <a:rPr lang="en-US">
                        <a:noFill/>
                      </a:rPr>
                      <a:t> </a:t>
                    </a:r>
                  </a:p>
                </p:txBody>
              </p:sp>
            </mc:Fallback>
          </mc:AlternateContent>
        </p:grpSp>
        <p:grpSp>
          <p:nvGrpSpPr>
            <p:cNvPr id="40" name="Group 39"/>
            <p:cNvGrpSpPr/>
            <p:nvPr/>
          </p:nvGrpSpPr>
          <p:grpSpPr>
            <a:xfrm>
              <a:off x="2373464" y="5446578"/>
              <a:ext cx="457163" cy="657975"/>
              <a:chOff x="691879" y="1344572"/>
              <a:chExt cx="457200" cy="658186"/>
            </a:xfrm>
          </p:grpSpPr>
          <p:sp>
            <p:nvSpPr>
              <p:cNvPr id="93" name="Rectangle 92"/>
              <p:cNvSpPr>
                <a:spLocks noChangeAspect="1"/>
              </p:cNvSpPr>
              <p:nvPr/>
            </p:nvSpPr>
            <p:spPr>
              <a:xfrm>
                <a:off x="691879" y="1344572"/>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94" name="TextBox 94"/>
                  <p:cNvSpPr txBox="1"/>
                  <p:nvPr/>
                </p:nvSpPr>
                <p:spPr>
                  <a:xfrm>
                    <a:off x="768397" y="1365038"/>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𝟏𝟔</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94" name="TextBox 94"/>
                  <p:cNvSpPr txBox="1">
                    <a:spLocks noRot="1" noChangeAspect="1" noMove="1" noResize="1" noEditPoints="1" noAdjustHandles="1" noChangeArrowheads="1" noChangeShapeType="1" noTextEdit="1"/>
                  </p:cNvSpPr>
                  <p:nvPr/>
                </p:nvSpPr>
                <p:spPr>
                  <a:xfrm>
                    <a:off x="768397" y="1365038"/>
                    <a:ext cx="304165" cy="572613"/>
                  </a:xfrm>
                  <a:prstGeom prst="rect">
                    <a:avLst/>
                  </a:prstGeom>
                  <a:blipFill rotWithShape="0">
                    <a:blip r:embed="rId9"/>
                    <a:stretch>
                      <a:fillRect r="-2000" b="-1075"/>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97" name="Rectangle 96"/>
              <p:cNvSpPr/>
              <p:nvPr/>
            </p:nvSpPr>
            <p:spPr>
              <a:xfrm>
                <a:off x="2122430" y="4811665"/>
                <a:ext cx="823478" cy="148002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sz="4800" b="1" i="1" smtClean="0">
                              <a:solidFill>
                                <a:schemeClr val="accent2"/>
                              </a:solidFill>
                              <a:latin typeface="Cambria Math" panose="02040503050406030204" pitchFamily="18" charset="0"/>
                            </a:rPr>
                          </m:ctrlPr>
                        </m:fPr>
                        <m:num>
                          <m:r>
                            <a:rPr lang="en-US" sz="4800" b="1" i="0" smtClean="0">
                              <a:solidFill>
                                <a:schemeClr val="accent2"/>
                              </a:solidFill>
                              <a:latin typeface="Cambria Math" panose="02040503050406030204" pitchFamily="18" charset="0"/>
                            </a:rPr>
                            <m:t>𝟐</m:t>
                          </m:r>
                        </m:num>
                        <m:den>
                          <m:r>
                            <a:rPr lang="en-US" sz="4800" b="1" i="0" smtClean="0">
                              <a:solidFill>
                                <a:schemeClr val="accent2"/>
                              </a:solidFill>
                              <a:latin typeface="Cambria Math" panose="02040503050406030204" pitchFamily="18" charset="0"/>
                            </a:rPr>
                            <m:t>𝟏𝟔</m:t>
                          </m:r>
                        </m:den>
                      </m:f>
                    </m:oMath>
                  </m:oMathPara>
                </a14:m>
                <a:endParaRPr lang="en-US" sz="4800" b="1" dirty="0" smtClean="0">
                  <a:solidFill>
                    <a:schemeClr val="accent2"/>
                  </a:solidFill>
                </a:endParaRPr>
              </a:p>
            </p:txBody>
          </p:sp>
        </mc:Choice>
        <mc:Fallback xmlns="">
          <p:sp>
            <p:nvSpPr>
              <p:cNvPr id="97" name="Rectangle 96"/>
              <p:cNvSpPr>
                <a:spLocks noRot="1" noChangeAspect="1" noMove="1" noResize="1" noEditPoints="1" noAdjustHandles="1" noChangeArrowheads="1" noChangeShapeType="1" noTextEdit="1"/>
              </p:cNvSpPr>
              <p:nvPr/>
            </p:nvSpPr>
            <p:spPr>
              <a:xfrm>
                <a:off x="2122430" y="4811665"/>
                <a:ext cx="823478" cy="1480021"/>
              </a:xfrm>
              <a:prstGeom prst="rect">
                <a:avLst/>
              </a:prstGeom>
              <a:blipFill rotWithShape="0">
                <a:blip r:embed="rId10"/>
                <a:stretch>
                  <a:fillRect r="-741"/>
                </a:stretch>
              </a:blipFill>
            </p:spPr>
            <p:txBody>
              <a:bodyPr/>
              <a:lstStyle/>
              <a:p>
                <a:r>
                  <a:rPr lang="en-US">
                    <a:noFill/>
                  </a:rPr>
                  <a:t> </a:t>
                </a:r>
              </a:p>
            </p:txBody>
          </p:sp>
        </mc:Fallback>
      </mc:AlternateContent>
    </p:spTree>
    <p:extLst>
      <p:ext uri="{BB962C8B-B14F-4D97-AF65-F5344CB8AC3E}">
        <p14:creationId xmlns:p14="http://schemas.microsoft.com/office/powerpoint/2010/main" val="102636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5409597" y="342900"/>
                <a:ext cx="3734403" cy="1578381"/>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
                        <m:fPr>
                          <m:ctrlPr>
                            <a:rPr lang="en-US" sz="5400" b="1" i="1" smtClean="0">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𝟕</m:t>
                          </m:r>
                        </m:num>
                        <m:den>
                          <m:r>
                            <a:rPr lang="en-US" sz="5400" b="1" i="0" smtClean="0">
                              <a:solidFill>
                                <a:srgbClr val="000000"/>
                              </a:solidFill>
                              <a:latin typeface="Cambria Math" panose="02040503050406030204" pitchFamily="18" charset="0"/>
                            </a:rPr>
                            <m:t>𝟖</m:t>
                          </m:r>
                        </m:den>
                      </m:f>
                      <m:r>
                        <a:rPr lang="en-US" sz="5400" b="1" i="0" smtClean="0">
                          <a:solidFill>
                            <a:srgbClr val="000000"/>
                          </a:solidFill>
                          <a:latin typeface="Cambria Math" panose="02040503050406030204" pitchFamily="18" charset="0"/>
                        </a:rPr>
                        <m:t> </m:t>
                      </m:r>
                      <m:r>
                        <a:rPr lang="en-US" sz="5400" b="1">
                          <a:solidFill>
                            <a:srgbClr val="000000"/>
                          </a:solidFill>
                          <a:latin typeface="Cambria Math" panose="02040503050406030204" pitchFamily="18" charset="0"/>
                        </a:rPr>
                        <m:t>−</m:t>
                      </m:r>
                      <m:r>
                        <a:rPr lang="en-US" sz="5400" b="1" i="1" smtClean="0">
                          <a:solidFill>
                            <a:srgbClr val="000000"/>
                          </a:solidFill>
                          <a:latin typeface="Cambria Math" panose="02040503050406030204" pitchFamily="18" charset="0"/>
                        </a:rPr>
                        <m:t> </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𝟑</m:t>
                          </m:r>
                        </m:num>
                        <m:den>
                          <m:r>
                            <a:rPr lang="en-US" sz="5400" b="1" i="0" smtClean="0">
                              <a:solidFill>
                                <a:srgbClr val="000000"/>
                              </a:solidFill>
                              <a:latin typeface="Cambria Math" panose="02040503050406030204" pitchFamily="18" charset="0"/>
                            </a:rPr>
                            <m:t>𝟒</m:t>
                          </m:r>
                        </m:den>
                      </m:f>
                      <m:r>
                        <a:rPr lang="en-US" sz="5400" b="1" i="1" smtClean="0">
                          <a:solidFill>
                            <a:srgbClr val="000000"/>
                          </a:solidFill>
                          <a:latin typeface="Cambria Math" panose="02040503050406030204" pitchFamily="18" charset="0"/>
                        </a:rPr>
                        <m:t> =</m:t>
                      </m:r>
                    </m:oMath>
                  </m:oMathPara>
                </a14:m>
                <a:endParaRPr lang="en-US" sz="5400" b="1" dirty="0">
                  <a:solidFill>
                    <a:srgbClr val="00000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5409597" y="342900"/>
                <a:ext cx="3734403" cy="1578381"/>
              </a:xfrm>
              <a:prstGeom prst="rect">
                <a:avLst/>
              </a:prstGeom>
              <a:blipFill rotWithShape="0">
                <a:blip r:embed="rId3"/>
                <a:stretch>
                  <a:fillRect/>
                </a:stretch>
              </a:blipFill>
            </p:spPr>
            <p:txBody>
              <a:bodyPr/>
              <a:lstStyle/>
              <a:p>
                <a:r>
                  <a:rPr lang="en-US">
                    <a:noFill/>
                  </a:rPr>
                  <a:t> </a:t>
                </a:r>
              </a:p>
            </p:txBody>
          </p:sp>
        </mc:Fallback>
      </mc:AlternateContent>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31215"/>
            <a:ext cx="7099300" cy="4626785"/>
          </a:xfrm>
          <a:prstGeom prst="rect">
            <a:avLst/>
          </a:prstGeom>
        </p:spPr>
      </p:pic>
    </p:spTree>
    <p:extLst>
      <p:ext uri="{BB962C8B-B14F-4D97-AF65-F5344CB8AC3E}">
        <p14:creationId xmlns:p14="http://schemas.microsoft.com/office/powerpoint/2010/main" val="4984963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748697" y="558800"/>
                <a:ext cx="7823803" cy="1200585"/>
              </a:xfrm>
              <a:prstGeom prst="rect">
                <a:avLst/>
              </a:prstGeom>
              <a:noFill/>
            </p:spPr>
            <p:txBody>
              <a:bodyPr wrap="square" lIns="0" tIns="0" rIns="0" bIns="0" rtlCol="0">
                <a:spAutoFit/>
              </a:bodyPr>
              <a:lstStyle/>
              <a:p>
                <a14:m>
                  <m:oMath xmlns:m="http://schemas.openxmlformats.org/officeDocument/2006/math">
                    <m:f>
                      <m:fPr>
                        <m:ctrlPr>
                          <a:rPr lang="en-US" sz="5400" b="1" i="1" smtClean="0">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𝟕</m:t>
                        </m:r>
                      </m:num>
                      <m:den>
                        <m:r>
                          <a:rPr lang="en-US" sz="5400" b="1" i="0" smtClean="0">
                            <a:solidFill>
                              <a:srgbClr val="000000"/>
                            </a:solidFill>
                            <a:latin typeface="Cambria Math" panose="02040503050406030204" pitchFamily="18" charset="0"/>
                          </a:rPr>
                          <m:t>𝟖</m:t>
                        </m:r>
                      </m:den>
                    </m:f>
                    <m:r>
                      <a:rPr lang="en-US" sz="5400" b="1" i="0" smtClean="0">
                        <a:solidFill>
                          <a:srgbClr val="000000"/>
                        </a:solidFill>
                        <a:latin typeface="Cambria Math" panose="02040503050406030204" pitchFamily="18" charset="0"/>
                      </a:rPr>
                      <m:t> </m:t>
                    </m:r>
                    <m:r>
                      <a:rPr lang="en-US" sz="5400" b="1">
                        <a:solidFill>
                          <a:srgbClr val="000000"/>
                        </a:solidFill>
                        <a:latin typeface="Cambria Math" panose="02040503050406030204" pitchFamily="18" charset="0"/>
                      </a:rPr>
                      <m:t>−</m:t>
                    </m:r>
                    <m:r>
                      <a:rPr lang="en-US" sz="5400" b="1" i="1" smtClean="0">
                        <a:solidFill>
                          <a:srgbClr val="000000"/>
                        </a:solidFill>
                        <a:latin typeface="Cambria Math" panose="02040503050406030204" pitchFamily="18" charset="0"/>
                      </a:rPr>
                      <m:t> </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𝟑</m:t>
                        </m:r>
                      </m:num>
                      <m:den>
                        <m:r>
                          <a:rPr lang="en-US" sz="5400" b="1" i="0" smtClean="0">
                            <a:solidFill>
                              <a:srgbClr val="000000"/>
                            </a:solidFill>
                            <a:latin typeface="Cambria Math" panose="02040503050406030204" pitchFamily="18" charset="0"/>
                          </a:rPr>
                          <m:t>𝟒</m:t>
                        </m:r>
                      </m:den>
                    </m:f>
                    <m:r>
                      <a:rPr lang="en-US" sz="5400" b="1" i="1" smtClean="0">
                        <a:solidFill>
                          <a:srgbClr val="000000"/>
                        </a:solidFill>
                        <a:latin typeface="Cambria Math" panose="02040503050406030204" pitchFamily="18" charset="0"/>
                      </a:rPr>
                      <m:t> =</m:t>
                    </m:r>
                  </m:oMath>
                </a14:m>
                <a:r>
                  <a:rPr lang="en-US" sz="5400" b="1" dirty="0" smtClean="0">
                    <a:solidFill>
                      <a:srgbClr val="000000"/>
                    </a:solidFill>
                  </a:rPr>
                  <a:t>     </a:t>
                </a:r>
                <a14:m>
                  <m:oMath xmlns:m="http://schemas.openxmlformats.org/officeDocument/2006/math">
                    <m:f>
                      <m:fPr>
                        <m:ctrlPr>
                          <a:rPr lang="en-US" sz="5400" b="1" i="1">
                            <a:solidFill>
                              <a:srgbClr val="000000"/>
                            </a:solidFill>
                            <a:latin typeface="Cambria Math" panose="02040503050406030204" pitchFamily="18" charset="0"/>
                          </a:rPr>
                        </m:ctrlPr>
                      </m:fPr>
                      <m:num>
                        <m:r>
                          <a:rPr lang="en-US" sz="5400" b="1">
                            <a:solidFill>
                              <a:srgbClr val="000000"/>
                            </a:solidFill>
                            <a:latin typeface="Cambria Math" panose="02040503050406030204" pitchFamily="18" charset="0"/>
                          </a:rPr>
                          <m:t>𝟕</m:t>
                        </m:r>
                      </m:num>
                      <m:den>
                        <m:r>
                          <a:rPr lang="en-US" sz="5400" b="1">
                            <a:solidFill>
                              <a:srgbClr val="000000"/>
                            </a:solidFill>
                            <a:latin typeface="Cambria Math" panose="02040503050406030204" pitchFamily="18" charset="0"/>
                          </a:rPr>
                          <m:t>𝟖</m:t>
                        </m:r>
                      </m:den>
                    </m:f>
                    <m:r>
                      <a:rPr lang="en-US" sz="5400" b="1">
                        <a:solidFill>
                          <a:srgbClr val="000000"/>
                        </a:solidFill>
                        <a:latin typeface="Cambria Math" panose="02040503050406030204" pitchFamily="18" charset="0"/>
                      </a:rPr>
                      <m:t> −</m:t>
                    </m:r>
                    <m:r>
                      <a:rPr lang="en-US" sz="5400" b="1" i="1">
                        <a:solidFill>
                          <a:srgbClr val="000000"/>
                        </a:solidFill>
                        <a:latin typeface="Cambria Math" panose="02040503050406030204" pitchFamily="18" charset="0"/>
                      </a:rPr>
                      <m:t> </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𝟔</m:t>
                        </m:r>
                      </m:num>
                      <m:den>
                        <m:r>
                          <a:rPr lang="en-US" sz="5400" b="1" i="0" smtClean="0">
                            <a:solidFill>
                              <a:srgbClr val="000000"/>
                            </a:solidFill>
                            <a:latin typeface="Cambria Math" panose="02040503050406030204" pitchFamily="18" charset="0"/>
                          </a:rPr>
                          <m:t>𝟖</m:t>
                        </m:r>
                      </m:den>
                    </m:f>
                    <m:r>
                      <a:rPr lang="en-US" sz="5400" b="1" i="1">
                        <a:solidFill>
                          <a:srgbClr val="000000"/>
                        </a:solidFill>
                        <a:latin typeface="Cambria Math" panose="02040503050406030204" pitchFamily="18" charset="0"/>
                      </a:rPr>
                      <m:t>   =</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𝟏</m:t>
                        </m:r>
                      </m:num>
                      <m:den>
                        <m:r>
                          <a:rPr lang="en-US" sz="5400" b="1">
                            <a:solidFill>
                              <a:srgbClr val="000000"/>
                            </a:solidFill>
                            <a:latin typeface="Cambria Math" panose="02040503050406030204" pitchFamily="18" charset="0"/>
                          </a:rPr>
                          <m:t>𝟖</m:t>
                        </m:r>
                      </m:den>
                    </m:f>
                  </m:oMath>
                </a14:m>
                <a:endParaRPr lang="en-US" sz="5400" b="1" dirty="0">
                  <a:solidFill>
                    <a:srgbClr val="00000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748697" y="558800"/>
                <a:ext cx="7823803" cy="1200585"/>
              </a:xfrm>
              <a:prstGeom prst="rect">
                <a:avLst/>
              </a:prstGeom>
              <a:blipFill rotWithShape="0">
                <a:blip r:embed="rId3"/>
                <a:stretch>
                  <a:fillRect l="-78"/>
                </a:stretch>
              </a:blipFill>
            </p:spPr>
            <p:txBody>
              <a:bodyPr/>
              <a:lstStyle/>
              <a:p>
                <a:r>
                  <a:rPr lang="en-US">
                    <a:noFill/>
                  </a:rPr>
                  <a:t> </a:t>
                </a:r>
              </a:p>
            </p:txBody>
          </p:sp>
        </mc:Fallback>
      </mc:AlternateContent>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31215"/>
            <a:ext cx="7099300" cy="4626785"/>
          </a:xfrm>
          <a:prstGeom prst="rect">
            <a:avLst/>
          </a:prstGeom>
        </p:spPr>
      </p:pic>
    </p:spTree>
    <p:extLst>
      <p:ext uri="{BB962C8B-B14F-4D97-AF65-F5344CB8AC3E}">
        <p14:creationId xmlns:p14="http://schemas.microsoft.com/office/powerpoint/2010/main" val="37643468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15297" y="101600"/>
                <a:ext cx="3734403" cy="1578381"/>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
                        <m:fPr>
                          <m:ctrlPr>
                            <a:rPr lang="en-US" sz="5400" b="1" i="1" smtClean="0">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𝟏𝟏</m:t>
                          </m:r>
                        </m:num>
                        <m:den>
                          <m:r>
                            <a:rPr lang="en-US" sz="5400" b="1" i="0" smtClean="0">
                              <a:solidFill>
                                <a:srgbClr val="000000"/>
                              </a:solidFill>
                              <a:latin typeface="Cambria Math" panose="02040503050406030204" pitchFamily="18" charset="0"/>
                            </a:rPr>
                            <m:t>𝟏𝟔</m:t>
                          </m:r>
                        </m:den>
                      </m:f>
                      <m:r>
                        <a:rPr lang="en-US" sz="5400" b="1" i="0" smtClean="0">
                          <a:solidFill>
                            <a:srgbClr val="000000"/>
                          </a:solidFill>
                          <a:latin typeface="Cambria Math" panose="02040503050406030204" pitchFamily="18" charset="0"/>
                        </a:rPr>
                        <m:t> </m:t>
                      </m:r>
                      <m:r>
                        <a:rPr lang="en-US" sz="5400" b="1">
                          <a:solidFill>
                            <a:srgbClr val="000000"/>
                          </a:solidFill>
                          <a:latin typeface="Cambria Math" panose="02040503050406030204" pitchFamily="18" charset="0"/>
                        </a:rPr>
                        <m:t>−</m:t>
                      </m:r>
                      <m:r>
                        <a:rPr lang="en-US" sz="5400" b="1" i="1" smtClean="0">
                          <a:solidFill>
                            <a:srgbClr val="000000"/>
                          </a:solidFill>
                          <a:latin typeface="Cambria Math" panose="02040503050406030204" pitchFamily="18" charset="0"/>
                        </a:rPr>
                        <m:t> </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𝟏</m:t>
                          </m:r>
                        </m:num>
                        <m:den>
                          <m:r>
                            <a:rPr lang="en-US" sz="5400" b="1" i="0" smtClean="0">
                              <a:solidFill>
                                <a:srgbClr val="000000"/>
                              </a:solidFill>
                              <a:latin typeface="Cambria Math" panose="02040503050406030204" pitchFamily="18" charset="0"/>
                            </a:rPr>
                            <m:t>𝟐</m:t>
                          </m:r>
                        </m:den>
                      </m:f>
                      <m:r>
                        <a:rPr lang="en-US" sz="5400" b="1" i="1" smtClean="0">
                          <a:solidFill>
                            <a:srgbClr val="000000"/>
                          </a:solidFill>
                          <a:latin typeface="Cambria Math" panose="02040503050406030204" pitchFamily="18" charset="0"/>
                        </a:rPr>
                        <m:t> =</m:t>
                      </m:r>
                    </m:oMath>
                  </m:oMathPara>
                </a14:m>
                <a:endParaRPr lang="en-US" sz="5400" b="1" dirty="0">
                  <a:solidFill>
                    <a:srgbClr val="00000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15297" y="101600"/>
                <a:ext cx="3734403" cy="1578381"/>
              </a:xfrm>
              <a:prstGeom prst="rect">
                <a:avLst/>
              </a:prstGeom>
              <a:blipFill rotWithShape="0">
                <a:blip r:embed="rId3"/>
                <a:stretch>
                  <a:fillRect/>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1588770" y="1821180"/>
            <a:ext cx="7555230" cy="5036820"/>
          </a:xfrm>
          <a:prstGeom prst="rect">
            <a:avLst/>
          </a:prstGeom>
        </p:spPr>
      </p:pic>
    </p:spTree>
    <p:extLst>
      <p:ext uri="{BB962C8B-B14F-4D97-AF65-F5344CB8AC3E}">
        <p14:creationId xmlns:p14="http://schemas.microsoft.com/office/powerpoint/2010/main" val="2836170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5041297" y="2398687"/>
                <a:ext cx="3928532" cy="1578061"/>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
                        <m:fPr>
                          <m:ctrlPr>
                            <a:rPr lang="en-US" sz="5400" b="1" i="1" smtClean="0">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𝟗</m:t>
                          </m:r>
                        </m:num>
                        <m:den>
                          <m:r>
                            <a:rPr lang="en-US" sz="5400" b="1" i="0" smtClean="0">
                              <a:solidFill>
                                <a:srgbClr val="000000"/>
                              </a:solidFill>
                              <a:latin typeface="Cambria Math" panose="02040503050406030204" pitchFamily="18" charset="0"/>
                            </a:rPr>
                            <m:t>𝟏𝟔</m:t>
                          </m:r>
                        </m:den>
                      </m:f>
                      <m:r>
                        <a:rPr lang="en-US" sz="5400" b="1" i="0" smtClean="0">
                          <a:solidFill>
                            <a:srgbClr val="000000"/>
                          </a:solidFill>
                          <a:latin typeface="Cambria Math" panose="02040503050406030204" pitchFamily="18" charset="0"/>
                        </a:rPr>
                        <m:t> − </m:t>
                      </m:r>
                      <m:f>
                        <m:fPr>
                          <m:ctrlPr>
                            <a:rPr lang="en-US" sz="5400" b="1" i="1" smtClean="0">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𝟓</m:t>
                          </m:r>
                        </m:num>
                        <m:den>
                          <m:r>
                            <a:rPr lang="en-US" sz="5400" b="1" i="0" smtClean="0">
                              <a:solidFill>
                                <a:srgbClr val="000000"/>
                              </a:solidFill>
                              <a:latin typeface="Cambria Math" panose="02040503050406030204" pitchFamily="18" charset="0"/>
                            </a:rPr>
                            <m:t>𝟏𝟔</m:t>
                          </m:r>
                        </m:den>
                      </m:f>
                      <m:r>
                        <a:rPr lang="en-US" sz="5400" b="1" i="0" smtClean="0">
                          <a:solidFill>
                            <a:srgbClr val="000000"/>
                          </a:solidFill>
                          <a:latin typeface="Cambria Math" panose="02040503050406030204" pitchFamily="18" charset="0"/>
                        </a:rPr>
                        <m:t>= </m:t>
                      </m:r>
                    </m:oMath>
                  </m:oMathPara>
                </a14:m>
                <a:endParaRPr lang="en-US" sz="5400" b="1" dirty="0">
                  <a:solidFill>
                    <a:srgbClr val="000000"/>
                  </a:solidFill>
                  <a:latin typeface="+mj-l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041297" y="2398687"/>
                <a:ext cx="3928532" cy="1578061"/>
              </a:xfrm>
              <a:prstGeom prst="rect">
                <a:avLst/>
              </a:prstGeom>
              <a:blipFill rotWithShape="0">
                <a:blip r:embed="rId3"/>
                <a:stretch>
                  <a:fillRect l="-155"/>
                </a:stretch>
              </a:blipFill>
            </p:spPr>
            <p:txBody>
              <a:bodyPr/>
              <a:lstStyle/>
              <a:p>
                <a:r>
                  <a:rPr lang="en-US">
                    <a:noFill/>
                  </a:rPr>
                  <a:t> </a:t>
                </a:r>
              </a:p>
            </p:txBody>
          </p:sp>
        </mc:Fallback>
      </mc:AlternateContent>
      <p:pic>
        <p:nvPicPr>
          <p:cNvPr id="4" name="Picture 6" descr="DSC_00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9213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93112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443897" y="342900"/>
                <a:ext cx="8395303" cy="1200329"/>
              </a:xfrm>
              <a:prstGeom prst="rect">
                <a:avLst/>
              </a:prstGeom>
              <a:noFill/>
            </p:spPr>
            <p:txBody>
              <a:bodyPr wrap="square" lIns="0" tIns="0" rIns="0" bIns="0" rtlCol="0">
                <a:spAutoFit/>
              </a:bodyPr>
              <a:lstStyle/>
              <a:p>
                <a14:m>
                  <m:oMath xmlns:m="http://schemas.openxmlformats.org/officeDocument/2006/math">
                    <m:f>
                      <m:fPr>
                        <m:ctrlPr>
                          <a:rPr lang="en-US" sz="5400" b="1" i="1" smtClean="0">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𝟏𝟏</m:t>
                        </m:r>
                      </m:num>
                      <m:den>
                        <m:r>
                          <a:rPr lang="en-US" sz="5400" b="1" i="0" smtClean="0">
                            <a:solidFill>
                              <a:srgbClr val="000000"/>
                            </a:solidFill>
                            <a:latin typeface="Cambria Math" panose="02040503050406030204" pitchFamily="18" charset="0"/>
                          </a:rPr>
                          <m:t>𝟏𝟔</m:t>
                        </m:r>
                      </m:den>
                    </m:f>
                    <m:r>
                      <a:rPr lang="en-US" sz="5400" b="1" i="0" smtClean="0">
                        <a:solidFill>
                          <a:srgbClr val="000000"/>
                        </a:solidFill>
                        <a:latin typeface="Cambria Math" panose="02040503050406030204" pitchFamily="18" charset="0"/>
                      </a:rPr>
                      <m:t> </m:t>
                    </m:r>
                    <m:r>
                      <a:rPr lang="en-US" sz="5400" b="1">
                        <a:solidFill>
                          <a:srgbClr val="000000"/>
                        </a:solidFill>
                        <a:latin typeface="Cambria Math" panose="02040503050406030204" pitchFamily="18" charset="0"/>
                      </a:rPr>
                      <m:t>−</m:t>
                    </m:r>
                    <m:r>
                      <a:rPr lang="en-US" sz="5400" b="1" i="1" smtClean="0">
                        <a:solidFill>
                          <a:srgbClr val="000000"/>
                        </a:solidFill>
                        <a:latin typeface="Cambria Math" panose="02040503050406030204" pitchFamily="18" charset="0"/>
                      </a:rPr>
                      <m:t> </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𝟏</m:t>
                        </m:r>
                      </m:num>
                      <m:den>
                        <m:r>
                          <a:rPr lang="en-US" sz="5400" b="1" i="0" smtClean="0">
                            <a:solidFill>
                              <a:srgbClr val="000000"/>
                            </a:solidFill>
                            <a:latin typeface="Cambria Math" panose="02040503050406030204" pitchFamily="18" charset="0"/>
                          </a:rPr>
                          <m:t>𝟐</m:t>
                        </m:r>
                      </m:den>
                    </m:f>
                    <m:r>
                      <a:rPr lang="en-US" sz="5400" b="1" i="1" smtClean="0">
                        <a:solidFill>
                          <a:srgbClr val="000000"/>
                        </a:solidFill>
                        <a:latin typeface="Cambria Math" panose="02040503050406030204" pitchFamily="18" charset="0"/>
                      </a:rPr>
                      <m:t> =</m:t>
                    </m:r>
                  </m:oMath>
                </a14:m>
                <a:r>
                  <a:rPr lang="en-US" sz="5400" b="1" dirty="0" smtClean="0">
                    <a:solidFill>
                      <a:srgbClr val="000000"/>
                    </a:solidFill>
                  </a:rPr>
                  <a:t>     </a:t>
                </a:r>
                <a14:m>
                  <m:oMath xmlns:m="http://schemas.openxmlformats.org/officeDocument/2006/math">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𝟏𝟏</m:t>
                        </m:r>
                      </m:num>
                      <m:den>
                        <m:r>
                          <a:rPr lang="en-US" sz="5400" b="1" i="0" smtClean="0">
                            <a:solidFill>
                              <a:srgbClr val="000000"/>
                            </a:solidFill>
                            <a:latin typeface="Cambria Math" panose="02040503050406030204" pitchFamily="18" charset="0"/>
                          </a:rPr>
                          <m:t>𝟏𝟔</m:t>
                        </m:r>
                      </m:den>
                    </m:f>
                    <m:r>
                      <a:rPr lang="en-US" sz="5400" b="1">
                        <a:solidFill>
                          <a:srgbClr val="000000"/>
                        </a:solidFill>
                        <a:latin typeface="Cambria Math" panose="02040503050406030204" pitchFamily="18" charset="0"/>
                      </a:rPr>
                      <m:t> −</m:t>
                    </m:r>
                    <m:r>
                      <a:rPr lang="en-US" sz="5400" b="1" i="1">
                        <a:solidFill>
                          <a:srgbClr val="000000"/>
                        </a:solidFill>
                        <a:latin typeface="Cambria Math" panose="02040503050406030204" pitchFamily="18" charset="0"/>
                      </a:rPr>
                      <m:t> </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𝟖</m:t>
                        </m:r>
                      </m:num>
                      <m:den>
                        <m:r>
                          <a:rPr lang="en-US" sz="5400" b="1" i="0" smtClean="0">
                            <a:solidFill>
                              <a:srgbClr val="000000"/>
                            </a:solidFill>
                            <a:latin typeface="Cambria Math" panose="02040503050406030204" pitchFamily="18" charset="0"/>
                          </a:rPr>
                          <m:t>𝟏𝟔</m:t>
                        </m:r>
                      </m:den>
                    </m:f>
                    <m:r>
                      <a:rPr lang="en-US" sz="5400" b="1" i="1">
                        <a:solidFill>
                          <a:srgbClr val="000000"/>
                        </a:solidFill>
                        <a:latin typeface="Cambria Math" panose="02040503050406030204" pitchFamily="18" charset="0"/>
                      </a:rPr>
                      <m:t>   =</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𝟑</m:t>
                        </m:r>
                      </m:num>
                      <m:den>
                        <m:r>
                          <a:rPr lang="en-US" sz="5400" b="1" i="0" smtClean="0">
                            <a:solidFill>
                              <a:srgbClr val="000000"/>
                            </a:solidFill>
                            <a:latin typeface="Cambria Math" panose="02040503050406030204" pitchFamily="18" charset="0"/>
                          </a:rPr>
                          <m:t>𝟏𝟔</m:t>
                        </m:r>
                      </m:den>
                    </m:f>
                  </m:oMath>
                </a14:m>
                <a:endParaRPr lang="en-US" sz="5400" b="1" dirty="0">
                  <a:solidFill>
                    <a:srgbClr val="00000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43897" y="342900"/>
                <a:ext cx="8395303" cy="1200329"/>
              </a:xfrm>
              <a:prstGeom prst="rect">
                <a:avLst/>
              </a:prstGeom>
              <a:blipFill rotWithShape="0">
                <a:blip r:embed="rId3"/>
                <a:stretch>
                  <a:fillRect l="-73"/>
                </a:stretch>
              </a:blipFill>
            </p:spPr>
            <p:txBody>
              <a:bodyPr/>
              <a:lstStyle/>
              <a:p>
                <a:r>
                  <a:rPr lang="en-US">
                    <a:noFill/>
                  </a:rPr>
                  <a:t> </a:t>
                </a:r>
              </a:p>
            </p:txBody>
          </p:sp>
        </mc:Fallback>
      </mc:AlternateContent>
      <p:pic>
        <p:nvPicPr>
          <p:cNvPr id="5" name="Picture 4"/>
          <p:cNvPicPr>
            <a:picLocks noChangeAspect="1"/>
          </p:cNvPicPr>
          <p:nvPr/>
        </p:nvPicPr>
        <p:blipFill>
          <a:blip r:embed="rId4"/>
          <a:stretch>
            <a:fillRect/>
          </a:stretch>
        </p:blipFill>
        <p:spPr>
          <a:xfrm>
            <a:off x="2247900" y="2260600"/>
            <a:ext cx="6896100" cy="4597400"/>
          </a:xfrm>
          <a:prstGeom prst="rect">
            <a:avLst/>
          </a:prstGeom>
        </p:spPr>
      </p:pic>
    </p:spTree>
    <p:extLst>
      <p:ext uri="{BB962C8B-B14F-4D97-AF65-F5344CB8AC3E}">
        <p14:creationId xmlns:p14="http://schemas.microsoft.com/office/powerpoint/2010/main" val="24331667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545497" y="271884"/>
                <a:ext cx="5245703" cy="1212961"/>
              </a:xfrm>
              <a:prstGeom prst="rect">
                <a:avLst/>
              </a:prstGeom>
              <a:noFill/>
            </p:spPr>
            <p:txBody>
              <a:bodyPr wrap="square" lIns="0" tIns="0" rIns="0" bIns="0" rtlCol="0">
                <a:spAutoFit/>
              </a:bodyPr>
              <a:lstStyle/>
              <a:p>
                <a:r>
                  <a:rPr lang="en-US" sz="5400" b="1" dirty="0" smtClean="0">
                    <a:solidFill>
                      <a:srgbClr val="000000"/>
                    </a:solidFill>
                    <a:latin typeface="Cambria Math" panose="02040503050406030204" pitchFamily="18" charset="0"/>
                    <a:ea typeface="Cambria Math" panose="02040503050406030204" pitchFamily="18" charset="0"/>
                  </a:rPr>
                  <a:t>7</a:t>
                </a:r>
                <a14:m>
                  <m:oMath xmlns:m="http://schemas.openxmlformats.org/officeDocument/2006/math">
                    <m:r>
                      <a:rPr lang="en-US" sz="5400" b="1" i="0" smtClean="0">
                        <a:solidFill>
                          <a:srgbClr val="000000"/>
                        </a:solidFill>
                        <a:latin typeface="Cambria Math" panose="02040503050406030204" pitchFamily="18" charset="0"/>
                      </a:rPr>
                      <m:t> </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𝟑</m:t>
                        </m:r>
                      </m:num>
                      <m:den>
                        <m:r>
                          <a:rPr lang="en-US" sz="5400" b="1" i="0" smtClean="0">
                            <a:solidFill>
                              <a:srgbClr val="000000"/>
                            </a:solidFill>
                            <a:latin typeface="Cambria Math" panose="02040503050406030204" pitchFamily="18" charset="0"/>
                          </a:rPr>
                          <m:t>𝟖</m:t>
                        </m:r>
                      </m:den>
                    </m:f>
                    <m:r>
                      <a:rPr lang="en-US" sz="5400" b="1" i="0" smtClean="0">
                        <a:solidFill>
                          <a:srgbClr val="000000"/>
                        </a:solidFill>
                        <a:latin typeface="Cambria Math" panose="02040503050406030204" pitchFamily="18" charset="0"/>
                      </a:rPr>
                      <m:t>  </m:t>
                    </m:r>
                    <m:r>
                      <a:rPr lang="en-US" sz="5400" b="1">
                        <a:solidFill>
                          <a:srgbClr val="000000"/>
                        </a:solidFill>
                        <a:latin typeface="Cambria Math" panose="02040503050406030204" pitchFamily="18" charset="0"/>
                      </a:rPr>
                      <m:t>−</m:t>
                    </m:r>
                    <m:r>
                      <a:rPr lang="en-US" sz="5400" b="1" i="0" smtClean="0">
                        <a:solidFill>
                          <a:srgbClr val="000000"/>
                        </a:solidFill>
                        <a:latin typeface="Cambria Math" panose="02040503050406030204" pitchFamily="18" charset="0"/>
                      </a:rPr>
                      <m:t> </m:t>
                    </m:r>
                    <m:r>
                      <a:rPr lang="en-US" sz="5400" b="1" i="0" smtClean="0">
                        <a:solidFill>
                          <a:srgbClr val="000000"/>
                        </a:solidFill>
                        <a:latin typeface="Cambria Math" panose="02040503050406030204" pitchFamily="18" charset="0"/>
                      </a:rPr>
                      <m:t>𝟑</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𝟏</m:t>
                        </m:r>
                      </m:num>
                      <m:den>
                        <m:r>
                          <a:rPr lang="en-US" sz="5400" b="1" i="0" smtClean="0">
                            <a:solidFill>
                              <a:srgbClr val="000000"/>
                            </a:solidFill>
                            <a:latin typeface="Cambria Math" panose="02040503050406030204" pitchFamily="18" charset="0"/>
                          </a:rPr>
                          <m:t>𝟒</m:t>
                        </m:r>
                      </m:den>
                    </m:f>
                    <m:r>
                      <a:rPr lang="en-US" sz="5400" b="1">
                        <a:solidFill>
                          <a:srgbClr val="000000"/>
                        </a:solidFill>
                        <a:latin typeface="Cambria Math" panose="02040503050406030204" pitchFamily="18" charset="0"/>
                      </a:rPr>
                      <m:t>=</m:t>
                    </m:r>
                  </m:oMath>
                </a14:m>
                <a:endParaRPr lang="en-US" sz="5400" b="1" dirty="0">
                  <a:solidFill>
                    <a:srgbClr val="00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45497" y="271884"/>
                <a:ext cx="5245703" cy="1212961"/>
              </a:xfrm>
              <a:prstGeom prst="rect">
                <a:avLst/>
              </a:prstGeom>
              <a:blipFill rotWithShape="0">
                <a:blip r:embed="rId3"/>
                <a:stretch>
                  <a:fillRect l="-7898" t="-3518" b="-16583"/>
                </a:stretch>
              </a:blipFill>
            </p:spPr>
            <p:txBody>
              <a:bodyPr/>
              <a:lstStyle/>
              <a:p>
                <a:r>
                  <a:rPr lang="en-US">
                    <a:noFill/>
                  </a:rPr>
                  <a:t> </a:t>
                </a:r>
              </a:p>
            </p:txBody>
          </p:sp>
        </mc:Fallback>
      </mc:AlternateContent>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7180" y="1785914"/>
            <a:ext cx="7576820" cy="5072086"/>
          </a:xfrm>
          <a:prstGeom prst="rect">
            <a:avLst/>
          </a:prstGeom>
        </p:spPr>
      </p:pic>
    </p:spTree>
    <p:extLst>
      <p:ext uri="{BB962C8B-B14F-4D97-AF65-F5344CB8AC3E}">
        <p14:creationId xmlns:p14="http://schemas.microsoft.com/office/powerpoint/2010/main" val="15172694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774097" y="1033884"/>
                <a:ext cx="5245703" cy="1467389"/>
              </a:xfrm>
              <a:prstGeom prst="rect">
                <a:avLst/>
              </a:prstGeom>
              <a:noFill/>
            </p:spPr>
            <p:txBody>
              <a:bodyPr wrap="square" lIns="0" tIns="0" rIns="0" bIns="0" rtlCol="0">
                <a:spAutoFit/>
              </a:bodyPr>
              <a:lstStyle/>
              <a:p>
                <a:r>
                  <a:rPr lang="en-US" sz="6600" b="1" dirty="0" smtClean="0">
                    <a:solidFill>
                      <a:srgbClr val="000000"/>
                    </a:solidFill>
                    <a:latin typeface="Cambria Math" panose="02040503050406030204" pitchFamily="18" charset="0"/>
                    <a:ea typeface="Cambria Math" panose="02040503050406030204" pitchFamily="18" charset="0"/>
                  </a:rPr>
                  <a:t>7</a:t>
                </a:r>
                <a14:m>
                  <m:oMath xmlns:m="http://schemas.openxmlformats.org/officeDocument/2006/math">
                    <m:r>
                      <a:rPr lang="en-US" sz="6600" b="1" i="0" smtClean="0">
                        <a:solidFill>
                          <a:srgbClr val="000000"/>
                        </a:solidFill>
                        <a:latin typeface="Cambria Math" panose="02040503050406030204" pitchFamily="18" charset="0"/>
                      </a:rPr>
                      <m:t> </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𝟑</m:t>
                        </m:r>
                      </m:num>
                      <m:den>
                        <m:r>
                          <a:rPr lang="en-US" sz="6600" b="1" i="0" smtClean="0">
                            <a:solidFill>
                              <a:srgbClr val="000000"/>
                            </a:solidFill>
                            <a:latin typeface="Cambria Math" panose="02040503050406030204" pitchFamily="18" charset="0"/>
                          </a:rPr>
                          <m:t>𝟖</m:t>
                        </m:r>
                      </m:den>
                    </m:f>
                    <m:r>
                      <a:rPr lang="en-US" sz="6600" b="1" i="0" smtClean="0">
                        <a:solidFill>
                          <a:srgbClr val="000000"/>
                        </a:solidFill>
                        <a:latin typeface="Cambria Math" panose="02040503050406030204" pitchFamily="18" charset="0"/>
                      </a:rPr>
                      <m:t>  </m:t>
                    </m:r>
                    <m:r>
                      <a:rPr lang="en-US" sz="6600" b="1">
                        <a:solidFill>
                          <a:srgbClr val="000000"/>
                        </a:solidFill>
                        <a:latin typeface="Cambria Math" panose="02040503050406030204" pitchFamily="18" charset="0"/>
                      </a:rPr>
                      <m:t>−</m:t>
                    </m:r>
                    <m:r>
                      <a:rPr lang="en-US" sz="6600" b="1" i="0" smtClean="0">
                        <a:solidFill>
                          <a:srgbClr val="000000"/>
                        </a:solidFill>
                        <a:latin typeface="Cambria Math" panose="02040503050406030204" pitchFamily="18" charset="0"/>
                      </a:rPr>
                      <m:t> </m:t>
                    </m:r>
                    <m:r>
                      <a:rPr lang="en-US" sz="6600" b="1" i="0" smtClean="0">
                        <a:solidFill>
                          <a:srgbClr val="000000"/>
                        </a:solidFill>
                        <a:latin typeface="Cambria Math" panose="02040503050406030204" pitchFamily="18" charset="0"/>
                      </a:rPr>
                      <m:t>𝟑</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𝟏</m:t>
                        </m:r>
                      </m:num>
                      <m:den>
                        <m:r>
                          <a:rPr lang="en-US" sz="6600" b="1" i="0" smtClean="0">
                            <a:solidFill>
                              <a:srgbClr val="000000"/>
                            </a:solidFill>
                            <a:latin typeface="Cambria Math" panose="02040503050406030204" pitchFamily="18" charset="0"/>
                          </a:rPr>
                          <m:t>𝟒</m:t>
                        </m:r>
                      </m:den>
                    </m:f>
                    <m:r>
                      <a:rPr lang="en-US" sz="6600" b="1">
                        <a:solidFill>
                          <a:srgbClr val="000000"/>
                        </a:solidFill>
                        <a:latin typeface="Cambria Math" panose="02040503050406030204" pitchFamily="18" charset="0"/>
                      </a:rPr>
                      <m:t>=</m:t>
                    </m:r>
                  </m:oMath>
                </a14:m>
                <a:endParaRPr lang="en-US" sz="6600" b="1" dirty="0">
                  <a:solidFill>
                    <a:srgbClr val="00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774097" y="1033884"/>
                <a:ext cx="5245703" cy="1467389"/>
              </a:xfrm>
              <a:prstGeom prst="rect">
                <a:avLst/>
              </a:prstGeom>
              <a:blipFill rotWithShape="0">
                <a:blip r:embed="rId3"/>
                <a:stretch>
                  <a:fillRect l="-9756" t="-3333" b="-179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59797" y="3688184"/>
                <a:ext cx="6083903" cy="1467389"/>
              </a:xfrm>
              <a:prstGeom prst="rect">
                <a:avLst/>
              </a:prstGeom>
              <a:noFill/>
            </p:spPr>
            <p:txBody>
              <a:bodyPr wrap="square" lIns="0" tIns="0" rIns="0" bIns="0" rtlCol="0">
                <a:spAutoFit/>
              </a:bodyPr>
              <a:lstStyle/>
              <a:p>
                <a:r>
                  <a:rPr lang="en-US" sz="6600" b="1" dirty="0" smtClean="0">
                    <a:solidFill>
                      <a:srgbClr val="000000"/>
                    </a:solidFill>
                    <a:latin typeface="Cambria Math" panose="02040503050406030204" pitchFamily="18" charset="0"/>
                    <a:ea typeface="Cambria Math" panose="02040503050406030204" pitchFamily="18" charset="0"/>
                  </a:rPr>
                  <a:t>7</a:t>
                </a:r>
                <a14:m>
                  <m:oMath xmlns:m="http://schemas.openxmlformats.org/officeDocument/2006/math">
                    <m:r>
                      <a:rPr lang="en-US" sz="6600" b="1" i="0" smtClean="0">
                        <a:solidFill>
                          <a:srgbClr val="000000"/>
                        </a:solidFill>
                        <a:latin typeface="Cambria Math" panose="02040503050406030204" pitchFamily="18" charset="0"/>
                      </a:rPr>
                      <m:t> </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𝟑</m:t>
                        </m:r>
                      </m:num>
                      <m:den>
                        <m:r>
                          <a:rPr lang="en-US" sz="6600" b="1" i="0" smtClean="0">
                            <a:solidFill>
                              <a:srgbClr val="000000"/>
                            </a:solidFill>
                            <a:latin typeface="Cambria Math" panose="02040503050406030204" pitchFamily="18" charset="0"/>
                          </a:rPr>
                          <m:t>𝟖</m:t>
                        </m:r>
                      </m:den>
                    </m:f>
                    <m:r>
                      <a:rPr lang="en-US" sz="6600" b="1" i="0" smtClean="0">
                        <a:solidFill>
                          <a:srgbClr val="000000"/>
                        </a:solidFill>
                        <a:latin typeface="Cambria Math" panose="02040503050406030204" pitchFamily="18" charset="0"/>
                      </a:rPr>
                      <m:t>  </m:t>
                    </m:r>
                    <m:r>
                      <a:rPr lang="en-US" sz="6600" b="1">
                        <a:solidFill>
                          <a:srgbClr val="000000"/>
                        </a:solidFill>
                        <a:latin typeface="Cambria Math" panose="02040503050406030204" pitchFamily="18" charset="0"/>
                      </a:rPr>
                      <m:t>−</m:t>
                    </m:r>
                    <m:r>
                      <a:rPr lang="en-US" sz="6600" b="1" i="0" smtClean="0">
                        <a:solidFill>
                          <a:srgbClr val="000000"/>
                        </a:solidFill>
                        <a:latin typeface="Cambria Math" panose="02040503050406030204" pitchFamily="18" charset="0"/>
                      </a:rPr>
                      <m:t> </m:t>
                    </m:r>
                    <m:r>
                      <a:rPr lang="en-US" sz="6600" b="1" i="0" smtClean="0">
                        <a:solidFill>
                          <a:srgbClr val="000000"/>
                        </a:solidFill>
                        <a:latin typeface="Cambria Math" panose="02040503050406030204" pitchFamily="18" charset="0"/>
                      </a:rPr>
                      <m:t>𝟑</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𝟐</m:t>
                        </m:r>
                      </m:num>
                      <m:den>
                        <m:r>
                          <a:rPr lang="en-US" sz="6600" b="1" i="0" smtClean="0">
                            <a:solidFill>
                              <a:srgbClr val="000000"/>
                            </a:solidFill>
                            <a:latin typeface="Cambria Math" panose="02040503050406030204" pitchFamily="18" charset="0"/>
                          </a:rPr>
                          <m:t>𝟖</m:t>
                        </m:r>
                      </m:den>
                    </m:f>
                    <m:r>
                      <a:rPr lang="en-US" sz="6600" b="1">
                        <a:solidFill>
                          <a:srgbClr val="000000"/>
                        </a:solidFill>
                        <a:latin typeface="Cambria Math" panose="02040503050406030204" pitchFamily="18" charset="0"/>
                      </a:rPr>
                      <m:t>=</m:t>
                    </m:r>
                    <m:r>
                      <a:rPr lang="en-US" sz="6600" b="1" i="0" smtClean="0">
                        <a:solidFill>
                          <a:srgbClr val="000000"/>
                        </a:solidFill>
                        <a:latin typeface="Cambria Math" panose="02040503050406030204" pitchFamily="18" charset="0"/>
                      </a:rPr>
                      <m:t>  </m:t>
                    </m:r>
                    <m:r>
                      <a:rPr lang="en-US" sz="6600" b="1" i="0" smtClean="0">
                        <a:solidFill>
                          <a:srgbClr val="000000"/>
                        </a:solidFill>
                        <a:latin typeface="Cambria Math" panose="02040503050406030204" pitchFamily="18" charset="0"/>
                      </a:rPr>
                      <m:t>𝟒</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𝟏</m:t>
                        </m:r>
                      </m:num>
                      <m:den>
                        <m:r>
                          <a:rPr lang="en-US" sz="6600" b="1">
                            <a:solidFill>
                              <a:srgbClr val="000000"/>
                            </a:solidFill>
                            <a:latin typeface="Cambria Math" panose="02040503050406030204" pitchFamily="18" charset="0"/>
                          </a:rPr>
                          <m:t>𝟖</m:t>
                        </m:r>
                      </m:den>
                    </m:f>
                  </m:oMath>
                </a14:m>
                <a:endParaRPr lang="en-US" sz="6600" b="1" dirty="0">
                  <a:solidFill>
                    <a:srgbClr val="00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59797" y="3688184"/>
                <a:ext cx="6083903" cy="1467389"/>
              </a:xfrm>
              <a:prstGeom prst="rect">
                <a:avLst/>
              </a:prstGeom>
              <a:blipFill rotWithShape="0">
                <a:blip r:embed="rId4"/>
                <a:stretch>
                  <a:fillRect l="-8317" t="-3320" b="-17842"/>
                </a:stretch>
              </a:blipFill>
            </p:spPr>
            <p:txBody>
              <a:bodyPr/>
              <a:lstStyle/>
              <a:p>
                <a:r>
                  <a:rPr lang="en-US">
                    <a:noFill/>
                  </a:rPr>
                  <a:t> </a:t>
                </a:r>
              </a:p>
            </p:txBody>
          </p:sp>
        </mc:Fallback>
      </mc:AlternateContent>
    </p:spTree>
    <p:extLst>
      <p:ext uri="{BB962C8B-B14F-4D97-AF65-F5344CB8AC3E}">
        <p14:creationId xmlns:p14="http://schemas.microsoft.com/office/powerpoint/2010/main" val="31494793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316897" y="221084"/>
                <a:ext cx="7671403" cy="1482457"/>
              </a:xfrm>
              <a:prstGeom prst="rect">
                <a:avLst/>
              </a:prstGeom>
              <a:noFill/>
            </p:spPr>
            <p:txBody>
              <a:bodyPr wrap="square" lIns="0" tIns="0" rIns="0" bIns="0" rtlCol="0">
                <a:spAutoFit/>
              </a:bodyPr>
              <a:lstStyle/>
              <a:p>
                <a:r>
                  <a:rPr lang="en-US" sz="6600" b="1" dirty="0" smtClean="0">
                    <a:solidFill>
                      <a:srgbClr val="000000"/>
                    </a:solidFill>
                    <a:latin typeface="Cambria Math" panose="02040503050406030204" pitchFamily="18" charset="0"/>
                    <a:ea typeface="Cambria Math" panose="02040503050406030204" pitchFamily="18" charset="0"/>
                  </a:rPr>
                  <a:t>1</a:t>
                </a:r>
                <a14:m>
                  <m:oMath xmlns:m="http://schemas.openxmlformats.org/officeDocument/2006/math">
                    <m:r>
                      <a:rPr lang="en-US" sz="6600" b="1" i="0" smtClean="0">
                        <a:solidFill>
                          <a:srgbClr val="000000"/>
                        </a:solidFill>
                        <a:latin typeface="Cambria Math" panose="02040503050406030204" pitchFamily="18" charset="0"/>
                      </a:rPr>
                      <m:t>𝟗</m:t>
                    </m:r>
                    <m:r>
                      <a:rPr lang="en-US" sz="6600" b="1" i="0" smtClean="0">
                        <a:solidFill>
                          <a:srgbClr val="000000"/>
                        </a:solidFill>
                        <a:latin typeface="Cambria Math" panose="02040503050406030204" pitchFamily="18" charset="0"/>
                      </a:rPr>
                      <m:t> </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𝟏𝟓</m:t>
                        </m:r>
                      </m:num>
                      <m:den>
                        <m:r>
                          <a:rPr lang="en-US" sz="6600" b="1" i="0" smtClean="0">
                            <a:solidFill>
                              <a:srgbClr val="000000"/>
                            </a:solidFill>
                            <a:latin typeface="Cambria Math" panose="02040503050406030204" pitchFamily="18" charset="0"/>
                          </a:rPr>
                          <m:t>𝟏𝟔</m:t>
                        </m:r>
                      </m:den>
                    </m:f>
                    <m:r>
                      <a:rPr lang="en-US" sz="6600" b="1" i="0" smtClean="0">
                        <a:solidFill>
                          <a:srgbClr val="000000"/>
                        </a:solidFill>
                        <a:latin typeface="Cambria Math" panose="02040503050406030204" pitchFamily="18" charset="0"/>
                      </a:rPr>
                      <m:t>  </m:t>
                    </m:r>
                    <m:r>
                      <a:rPr lang="en-US" sz="6600" b="1">
                        <a:solidFill>
                          <a:srgbClr val="000000"/>
                        </a:solidFill>
                        <a:latin typeface="Cambria Math" panose="02040503050406030204" pitchFamily="18" charset="0"/>
                      </a:rPr>
                      <m:t>−</m:t>
                    </m:r>
                    <m:r>
                      <a:rPr lang="en-US" sz="6600" b="1" i="0" smtClean="0">
                        <a:solidFill>
                          <a:srgbClr val="000000"/>
                        </a:solidFill>
                        <a:latin typeface="Cambria Math" panose="02040503050406030204" pitchFamily="18" charset="0"/>
                      </a:rPr>
                      <m:t>𝟗</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𝟏</m:t>
                        </m:r>
                      </m:num>
                      <m:den>
                        <m:r>
                          <a:rPr lang="en-US" sz="6600" b="1" i="0" smtClean="0">
                            <a:solidFill>
                              <a:srgbClr val="000000"/>
                            </a:solidFill>
                            <a:latin typeface="Cambria Math" panose="02040503050406030204" pitchFamily="18" charset="0"/>
                          </a:rPr>
                          <m:t>𝟐</m:t>
                        </m:r>
                      </m:den>
                    </m:f>
                    <m:r>
                      <a:rPr lang="en-US" sz="6600" b="1">
                        <a:solidFill>
                          <a:srgbClr val="000000"/>
                        </a:solidFill>
                        <a:latin typeface="Cambria Math" panose="02040503050406030204" pitchFamily="18" charset="0"/>
                      </a:rPr>
                      <m:t>=</m:t>
                    </m:r>
                  </m:oMath>
                </a14:m>
                <a:endParaRPr lang="en-US" sz="6600" b="1" dirty="0">
                  <a:solidFill>
                    <a:srgbClr val="00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16897" y="221084"/>
                <a:ext cx="7671403" cy="1482457"/>
              </a:xfrm>
              <a:prstGeom prst="rect">
                <a:avLst/>
              </a:prstGeom>
              <a:blipFill rotWithShape="0">
                <a:blip r:embed="rId3"/>
                <a:stretch>
                  <a:fillRect l="-6677" t="-2058" b="-18107"/>
                </a:stretch>
              </a:blipFill>
            </p:spPr>
            <p:txBody>
              <a:bodyPr/>
              <a:lstStyle/>
              <a:p>
                <a:r>
                  <a:rPr lang="en-US">
                    <a:noFill/>
                  </a:rPr>
                  <a:t> </a:t>
                </a:r>
              </a:p>
            </p:txBody>
          </p:sp>
        </mc:Fallback>
      </mc:AlternateContent>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2651" y="2197101"/>
            <a:ext cx="6991349" cy="4660900"/>
          </a:xfrm>
          <a:prstGeom prst="rect">
            <a:avLst/>
          </a:prstGeom>
        </p:spPr>
      </p:pic>
    </p:spTree>
    <p:extLst>
      <p:ext uri="{BB962C8B-B14F-4D97-AF65-F5344CB8AC3E}">
        <p14:creationId xmlns:p14="http://schemas.microsoft.com/office/powerpoint/2010/main" val="766020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774097" y="1033884"/>
                <a:ext cx="7671403" cy="1482457"/>
              </a:xfrm>
              <a:prstGeom prst="rect">
                <a:avLst/>
              </a:prstGeom>
              <a:noFill/>
            </p:spPr>
            <p:txBody>
              <a:bodyPr wrap="square" lIns="0" tIns="0" rIns="0" bIns="0" rtlCol="0">
                <a:spAutoFit/>
              </a:bodyPr>
              <a:lstStyle/>
              <a:p>
                <a:r>
                  <a:rPr lang="en-US" sz="6600" b="1" dirty="0" smtClean="0">
                    <a:solidFill>
                      <a:srgbClr val="000000"/>
                    </a:solidFill>
                    <a:latin typeface="Cambria Math" panose="02040503050406030204" pitchFamily="18" charset="0"/>
                    <a:ea typeface="Cambria Math" panose="02040503050406030204" pitchFamily="18" charset="0"/>
                  </a:rPr>
                  <a:t>1</a:t>
                </a:r>
                <a14:m>
                  <m:oMath xmlns:m="http://schemas.openxmlformats.org/officeDocument/2006/math">
                    <m:r>
                      <a:rPr lang="en-US" sz="6600" b="1" i="0" smtClean="0">
                        <a:solidFill>
                          <a:srgbClr val="000000"/>
                        </a:solidFill>
                        <a:latin typeface="Cambria Math" panose="02040503050406030204" pitchFamily="18" charset="0"/>
                      </a:rPr>
                      <m:t>𝟗</m:t>
                    </m:r>
                    <m:r>
                      <a:rPr lang="en-US" sz="6600" b="1" i="0" smtClean="0">
                        <a:solidFill>
                          <a:srgbClr val="000000"/>
                        </a:solidFill>
                        <a:latin typeface="Cambria Math" panose="02040503050406030204" pitchFamily="18" charset="0"/>
                      </a:rPr>
                      <m:t> </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𝟏𝟓</m:t>
                        </m:r>
                      </m:num>
                      <m:den>
                        <m:r>
                          <a:rPr lang="en-US" sz="6600" b="1" i="0" smtClean="0">
                            <a:solidFill>
                              <a:srgbClr val="000000"/>
                            </a:solidFill>
                            <a:latin typeface="Cambria Math" panose="02040503050406030204" pitchFamily="18" charset="0"/>
                          </a:rPr>
                          <m:t>𝟏𝟔</m:t>
                        </m:r>
                      </m:den>
                    </m:f>
                    <m:r>
                      <a:rPr lang="en-US" sz="6600" b="1" i="0" smtClean="0">
                        <a:solidFill>
                          <a:srgbClr val="000000"/>
                        </a:solidFill>
                        <a:latin typeface="Cambria Math" panose="02040503050406030204" pitchFamily="18" charset="0"/>
                      </a:rPr>
                      <m:t>  </m:t>
                    </m:r>
                    <m:r>
                      <a:rPr lang="en-US" sz="6600" b="1">
                        <a:solidFill>
                          <a:srgbClr val="000000"/>
                        </a:solidFill>
                        <a:latin typeface="Cambria Math" panose="02040503050406030204" pitchFamily="18" charset="0"/>
                      </a:rPr>
                      <m:t>−</m:t>
                    </m:r>
                    <m:r>
                      <a:rPr lang="en-US" sz="6600" b="1" i="0" smtClean="0">
                        <a:solidFill>
                          <a:srgbClr val="000000"/>
                        </a:solidFill>
                        <a:latin typeface="Cambria Math" panose="02040503050406030204" pitchFamily="18" charset="0"/>
                      </a:rPr>
                      <m:t>𝟗</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𝟏</m:t>
                        </m:r>
                      </m:num>
                      <m:den>
                        <m:r>
                          <a:rPr lang="en-US" sz="6600" b="1" i="0" smtClean="0">
                            <a:solidFill>
                              <a:srgbClr val="000000"/>
                            </a:solidFill>
                            <a:latin typeface="Cambria Math" panose="02040503050406030204" pitchFamily="18" charset="0"/>
                          </a:rPr>
                          <m:t>𝟐</m:t>
                        </m:r>
                      </m:den>
                    </m:f>
                    <m:r>
                      <a:rPr lang="en-US" sz="6600" b="1">
                        <a:solidFill>
                          <a:srgbClr val="000000"/>
                        </a:solidFill>
                        <a:latin typeface="Cambria Math" panose="02040503050406030204" pitchFamily="18" charset="0"/>
                      </a:rPr>
                      <m:t>=</m:t>
                    </m:r>
                  </m:oMath>
                </a14:m>
                <a:endParaRPr lang="en-US" sz="6600" b="1" dirty="0">
                  <a:solidFill>
                    <a:srgbClr val="00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774097" y="1033884"/>
                <a:ext cx="7671403" cy="1482457"/>
              </a:xfrm>
              <a:prstGeom prst="rect">
                <a:avLst/>
              </a:prstGeom>
              <a:blipFill rotWithShape="0">
                <a:blip r:embed="rId3"/>
                <a:stretch>
                  <a:fillRect l="-6677" t="-2058" b="-176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74097" y="3891384"/>
                <a:ext cx="7988903" cy="1482137"/>
              </a:xfrm>
              <a:prstGeom prst="rect">
                <a:avLst/>
              </a:prstGeom>
              <a:noFill/>
            </p:spPr>
            <p:txBody>
              <a:bodyPr wrap="square" lIns="0" tIns="0" rIns="0" bIns="0" rtlCol="0">
                <a:spAutoFit/>
              </a:bodyPr>
              <a:lstStyle/>
              <a:p>
                <a:r>
                  <a:rPr lang="en-US" sz="6600" b="1" dirty="0" smtClean="0">
                    <a:solidFill>
                      <a:srgbClr val="000000"/>
                    </a:solidFill>
                    <a:latin typeface="Cambria Math" panose="02040503050406030204" pitchFamily="18" charset="0"/>
                    <a:ea typeface="Cambria Math" panose="02040503050406030204" pitchFamily="18" charset="0"/>
                  </a:rPr>
                  <a:t>1</a:t>
                </a:r>
                <a14:m>
                  <m:oMath xmlns:m="http://schemas.openxmlformats.org/officeDocument/2006/math">
                    <m:r>
                      <a:rPr lang="en-US" sz="6600" b="1" i="0" smtClean="0">
                        <a:solidFill>
                          <a:srgbClr val="000000"/>
                        </a:solidFill>
                        <a:latin typeface="Cambria Math" panose="02040503050406030204" pitchFamily="18" charset="0"/>
                      </a:rPr>
                      <m:t>𝟗</m:t>
                    </m:r>
                    <m:r>
                      <a:rPr lang="en-US" sz="6600" b="1" i="0" smtClean="0">
                        <a:solidFill>
                          <a:srgbClr val="000000"/>
                        </a:solidFill>
                        <a:latin typeface="Cambria Math" panose="02040503050406030204" pitchFamily="18" charset="0"/>
                      </a:rPr>
                      <m:t> </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𝟏𝟓</m:t>
                        </m:r>
                      </m:num>
                      <m:den>
                        <m:r>
                          <a:rPr lang="en-US" sz="6600" b="1" i="0" smtClean="0">
                            <a:solidFill>
                              <a:srgbClr val="000000"/>
                            </a:solidFill>
                            <a:latin typeface="Cambria Math" panose="02040503050406030204" pitchFamily="18" charset="0"/>
                          </a:rPr>
                          <m:t>𝟏𝟔</m:t>
                        </m:r>
                      </m:den>
                    </m:f>
                    <m:r>
                      <a:rPr lang="en-US" sz="6600" b="1" i="0" smtClean="0">
                        <a:solidFill>
                          <a:srgbClr val="000000"/>
                        </a:solidFill>
                        <a:latin typeface="Cambria Math" panose="02040503050406030204" pitchFamily="18" charset="0"/>
                      </a:rPr>
                      <m:t> </m:t>
                    </m:r>
                    <m:r>
                      <a:rPr lang="en-US" sz="6600" b="1" smtClean="0">
                        <a:solidFill>
                          <a:srgbClr val="000000"/>
                        </a:solidFill>
                        <a:latin typeface="Cambria Math" panose="02040503050406030204" pitchFamily="18" charset="0"/>
                      </a:rPr>
                      <m:t>−</m:t>
                    </m:r>
                    <m:r>
                      <a:rPr lang="en-US" sz="6600" b="1" i="0" smtClean="0">
                        <a:solidFill>
                          <a:srgbClr val="000000"/>
                        </a:solidFill>
                        <a:latin typeface="Cambria Math" panose="02040503050406030204" pitchFamily="18" charset="0"/>
                      </a:rPr>
                      <m:t>𝟗</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𝟖</m:t>
                        </m:r>
                      </m:num>
                      <m:den>
                        <m:r>
                          <a:rPr lang="en-US" sz="6600" b="1" i="0" smtClean="0">
                            <a:solidFill>
                              <a:srgbClr val="000000"/>
                            </a:solidFill>
                            <a:latin typeface="Cambria Math" panose="02040503050406030204" pitchFamily="18" charset="0"/>
                          </a:rPr>
                          <m:t>𝟏𝟔</m:t>
                        </m:r>
                      </m:den>
                    </m:f>
                    <m:r>
                      <a:rPr lang="en-US" sz="6600" b="1">
                        <a:solidFill>
                          <a:srgbClr val="000000"/>
                        </a:solidFill>
                        <a:latin typeface="Cambria Math" panose="02040503050406030204" pitchFamily="18" charset="0"/>
                      </a:rPr>
                      <m:t>=</m:t>
                    </m:r>
                    <m:r>
                      <a:rPr lang="en-US" sz="6600" b="1" i="0" smtClean="0">
                        <a:solidFill>
                          <a:srgbClr val="000000"/>
                        </a:solidFill>
                        <a:latin typeface="Cambria Math" panose="02040503050406030204" pitchFamily="18" charset="0"/>
                      </a:rPr>
                      <m:t>𝟏𝟎</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𝟕</m:t>
                        </m:r>
                      </m:num>
                      <m:den>
                        <m:r>
                          <a:rPr lang="en-US" sz="6600" b="1">
                            <a:solidFill>
                              <a:srgbClr val="000000"/>
                            </a:solidFill>
                            <a:latin typeface="Cambria Math" panose="02040503050406030204" pitchFamily="18" charset="0"/>
                          </a:rPr>
                          <m:t>𝟏𝟔</m:t>
                        </m:r>
                      </m:den>
                    </m:f>
                  </m:oMath>
                </a14:m>
                <a:endParaRPr lang="en-US" sz="6600" b="1" dirty="0">
                  <a:solidFill>
                    <a:srgbClr val="00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74097" y="3891384"/>
                <a:ext cx="7988903" cy="1482137"/>
              </a:xfrm>
              <a:prstGeom prst="rect">
                <a:avLst/>
              </a:prstGeom>
              <a:blipFill rotWithShape="0">
                <a:blip r:embed="rId4"/>
                <a:stretch>
                  <a:fillRect l="-6407" t="-2058" b="-18107"/>
                </a:stretch>
              </a:blipFill>
            </p:spPr>
            <p:txBody>
              <a:bodyPr/>
              <a:lstStyle/>
              <a:p>
                <a:r>
                  <a:rPr lang="en-US">
                    <a:noFill/>
                  </a:rPr>
                  <a:t> </a:t>
                </a:r>
              </a:p>
            </p:txBody>
          </p:sp>
        </mc:Fallback>
      </mc:AlternateContent>
    </p:spTree>
    <p:extLst>
      <p:ext uri="{BB962C8B-B14F-4D97-AF65-F5344CB8AC3E}">
        <p14:creationId xmlns:p14="http://schemas.microsoft.com/office/powerpoint/2010/main" val="15183757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380397" y="157584"/>
                <a:ext cx="7239603" cy="1477328"/>
              </a:xfrm>
              <a:prstGeom prst="rect">
                <a:avLst/>
              </a:prstGeom>
              <a:noFill/>
            </p:spPr>
            <p:txBody>
              <a:bodyPr wrap="square" lIns="0" tIns="0" rIns="0" bIns="0" rtlCol="0">
                <a:spAutoFit/>
              </a:bodyPr>
              <a:lstStyle/>
              <a:p>
                <a:r>
                  <a:rPr lang="en-US" sz="6600" b="1" dirty="0" smtClean="0">
                    <a:solidFill>
                      <a:srgbClr val="000000"/>
                    </a:solidFill>
                    <a:latin typeface="Cambria Math" panose="02040503050406030204" pitchFamily="18" charset="0"/>
                    <a:ea typeface="Cambria Math" panose="02040503050406030204" pitchFamily="18" charset="0"/>
                  </a:rPr>
                  <a:t>3</a:t>
                </a:r>
                <a14:m>
                  <m:oMath xmlns:m="http://schemas.openxmlformats.org/officeDocument/2006/math">
                    <m:r>
                      <a:rPr lang="en-US" sz="6600" b="1" i="0" smtClean="0">
                        <a:solidFill>
                          <a:srgbClr val="000000"/>
                        </a:solidFill>
                        <a:latin typeface="Cambria Math" panose="02040503050406030204" pitchFamily="18" charset="0"/>
                      </a:rPr>
                      <m:t>𝟏</m:t>
                    </m:r>
                    <m:r>
                      <a:rPr lang="en-US" sz="6600" b="1" i="0" smtClean="0">
                        <a:solidFill>
                          <a:srgbClr val="000000"/>
                        </a:solidFill>
                        <a:latin typeface="Cambria Math" panose="02040503050406030204" pitchFamily="18" charset="0"/>
                      </a:rPr>
                      <m:t> </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𝟏</m:t>
                        </m:r>
                      </m:num>
                      <m:den>
                        <m:r>
                          <a:rPr lang="en-US" sz="6600" b="1" i="0" smtClean="0">
                            <a:solidFill>
                              <a:srgbClr val="000000"/>
                            </a:solidFill>
                            <a:latin typeface="Cambria Math" panose="02040503050406030204" pitchFamily="18" charset="0"/>
                          </a:rPr>
                          <m:t>𝟒</m:t>
                        </m:r>
                      </m:den>
                    </m:f>
                    <m:r>
                      <a:rPr lang="en-US" sz="6600" b="1" i="0" smtClean="0">
                        <a:solidFill>
                          <a:srgbClr val="000000"/>
                        </a:solidFill>
                        <a:latin typeface="Cambria Math" panose="02040503050406030204" pitchFamily="18" charset="0"/>
                      </a:rPr>
                      <m:t>  </m:t>
                    </m:r>
                    <m:r>
                      <a:rPr lang="en-US" sz="6600" b="1">
                        <a:solidFill>
                          <a:srgbClr val="000000"/>
                        </a:solidFill>
                        <a:latin typeface="Cambria Math" panose="02040503050406030204" pitchFamily="18" charset="0"/>
                      </a:rPr>
                      <m:t>−</m:t>
                    </m:r>
                    <m:r>
                      <a:rPr lang="en-US" sz="6600" b="1" i="0" smtClean="0">
                        <a:solidFill>
                          <a:srgbClr val="000000"/>
                        </a:solidFill>
                        <a:latin typeface="Cambria Math" panose="02040503050406030204" pitchFamily="18" charset="0"/>
                      </a:rPr>
                      <m:t> </m:t>
                    </m:r>
                    <m:r>
                      <a:rPr lang="en-US" sz="6600" b="1" i="0" smtClean="0">
                        <a:solidFill>
                          <a:srgbClr val="000000"/>
                        </a:solidFill>
                        <a:latin typeface="Cambria Math" panose="02040503050406030204" pitchFamily="18" charset="0"/>
                      </a:rPr>
                      <m:t>𝟖</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𝟏𝟓</m:t>
                        </m:r>
                      </m:num>
                      <m:den>
                        <m:r>
                          <a:rPr lang="en-US" sz="6600" b="1" i="0" smtClean="0">
                            <a:solidFill>
                              <a:srgbClr val="000000"/>
                            </a:solidFill>
                            <a:latin typeface="Cambria Math" panose="02040503050406030204" pitchFamily="18" charset="0"/>
                          </a:rPr>
                          <m:t>𝟏</m:t>
                        </m:r>
                        <m:r>
                          <a:rPr lang="en-US" sz="6600" b="1" i="1" smtClean="0">
                            <a:solidFill>
                              <a:srgbClr val="000000"/>
                            </a:solidFill>
                            <a:latin typeface="Cambria Math" panose="02040503050406030204" pitchFamily="18" charset="0"/>
                          </a:rPr>
                          <m:t>𝟔</m:t>
                        </m:r>
                      </m:den>
                    </m:f>
                    <m:r>
                      <a:rPr lang="en-US" sz="6600" b="1">
                        <a:solidFill>
                          <a:srgbClr val="000000"/>
                        </a:solidFill>
                        <a:latin typeface="Cambria Math" panose="02040503050406030204" pitchFamily="18" charset="0"/>
                      </a:rPr>
                      <m:t>=</m:t>
                    </m:r>
                  </m:oMath>
                </a14:m>
                <a:endParaRPr lang="en-US" sz="6600" b="1" dirty="0">
                  <a:solidFill>
                    <a:srgbClr val="00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80397" y="157584"/>
                <a:ext cx="7239603" cy="1477328"/>
              </a:xfrm>
              <a:prstGeom prst="rect">
                <a:avLst/>
              </a:prstGeom>
              <a:blipFill rotWithShape="0">
                <a:blip r:embed="rId3"/>
                <a:stretch>
                  <a:fillRect l="-6987" t="-2066" b="-18182"/>
                </a:stretch>
              </a:blipFill>
            </p:spPr>
            <p:txBody>
              <a:bodyPr/>
              <a:lstStyle/>
              <a:p>
                <a:r>
                  <a:rPr lang="en-US">
                    <a:noFill/>
                  </a:rPr>
                  <a:t> </a:t>
                </a:r>
              </a:p>
            </p:txBody>
          </p:sp>
        </mc:Fallback>
      </mc:AlternateContent>
      <p:pic>
        <p:nvPicPr>
          <p:cNvPr id="5" name="Picture 5" descr="scenefromLaborBootCa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799" y="1943100"/>
            <a:ext cx="6553202" cy="491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95391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431197" y="246484"/>
                <a:ext cx="7239603" cy="1477328"/>
              </a:xfrm>
              <a:prstGeom prst="rect">
                <a:avLst/>
              </a:prstGeom>
              <a:noFill/>
            </p:spPr>
            <p:txBody>
              <a:bodyPr wrap="square" lIns="0" tIns="0" rIns="0" bIns="0" rtlCol="0">
                <a:spAutoFit/>
              </a:bodyPr>
              <a:lstStyle/>
              <a:p>
                <a:r>
                  <a:rPr lang="en-US" sz="6600" b="1" dirty="0" smtClean="0">
                    <a:solidFill>
                      <a:srgbClr val="000000"/>
                    </a:solidFill>
                    <a:latin typeface="Cambria Math" panose="02040503050406030204" pitchFamily="18" charset="0"/>
                    <a:ea typeface="Cambria Math" panose="02040503050406030204" pitchFamily="18" charset="0"/>
                  </a:rPr>
                  <a:t>3</a:t>
                </a:r>
                <a14:m>
                  <m:oMath xmlns:m="http://schemas.openxmlformats.org/officeDocument/2006/math">
                    <m:r>
                      <a:rPr lang="en-US" sz="6600" b="1" i="0" smtClean="0">
                        <a:solidFill>
                          <a:srgbClr val="000000"/>
                        </a:solidFill>
                        <a:latin typeface="Cambria Math" panose="02040503050406030204" pitchFamily="18" charset="0"/>
                      </a:rPr>
                      <m:t>𝟏</m:t>
                    </m:r>
                    <m:r>
                      <a:rPr lang="en-US" sz="6600" b="1" i="0" smtClean="0">
                        <a:solidFill>
                          <a:srgbClr val="000000"/>
                        </a:solidFill>
                        <a:latin typeface="Cambria Math" panose="02040503050406030204" pitchFamily="18" charset="0"/>
                      </a:rPr>
                      <m:t> </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𝟏</m:t>
                        </m:r>
                      </m:num>
                      <m:den>
                        <m:r>
                          <a:rPr lang="en-US" sz="6600" b="1" i="0" smtClean="0">
                            <a:solidFill>
                              <a:srgbClr val="000000"/>
                            </a:solidFill>
                            <a:latin typeface="Cambria Math" panose="02040503050406030204" pitchFamily="18" charset="0"/>
                          </a:rPr>
                          <m:t>𝟒</m:t>
                        </m:r>
                      </m:den>
                    </m:f>
                    <m:r>
                      <a:rPr lang="en-US" sz="6600" b="1" i="0" smtClean="0">
                        <a:solidFill>
                          <a:srgbClr val="000000"/>
                        </a:solidFill>
                        <a:latin typeface="Cambria Math" panose="02040503050406030204" pitchFamily="18" charset="0"/>
                      </a:rPr>
                      <m:t>  </m:t>
                    </m:r>
                    <m:r>
                      <a:rPr lang="en-US" sz="6600" b="1">
                        <a:solidFill>
                          <a:srgbClr val="000000"/>
                        </a:solidFill>
                        <a:latin typeface="Cambria Math" panose="02040503050406030204" pitchFamily="18" charset="0"/>
                      </a:rPr>
                      <m:t>−</m:t>
                    </m:r>
                    <m:r>
                      <a:rPr lang="en-US" sz="6600" b="1" i="0" smtClean="0">
                        <a:solidFill>
                          <a:srgbClr val="000000"/>
                        </a:solidFill>
                        <a:latin typeface="Cambria Math" panose="02040503050406030204" pitchFamily="18" charset="0"/>
                      </a:rPr>
                      <m:t> </m:t>
                    </m:r>
                    <m:r>
                      <a:rPr lang="en-US" sz="6600" b="1" i="0" smtClean="0">
                        <a:solidFill>
                          <a:srgbClr val="000000"/>
                        </a:solidFill>
                        <a:latin typeface="Cambria Math" panose="02040503050406030204" pitchFamily="18" charset="0"/>
                      </a:rPr>
                      <m:t>𝟖</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𝟏𝟓</m:t>
                        </m:r>
                      </m:num>
                      <m:den>
                        <m:r>
                          <a:rPr lang="en-US" sz="6600" b="1" i="0" smtClean="0">
                            <a:solidFill>
                              <a:srgbClr val="000000"/>
                            </a:solidFill>
                            <a:latin typeface="Cambria Math" panose="02040503050406030204" pitchFamily="18" charset="0"/>
                          </a:rPr>
                          <m:t>𝟏</m:t>
                        </m:r>
                        <m:r>
                          <a:rPr lang="en-US" sz="6600" b="1" i="1" smtClean="0">
                            <a:solidFill>
                              <a:srgbClr val="000000"/>
                            </a:solidFill>
                            <a:latin typeface="Cambria Math" panose="02040503050406030204" pitchFamily="18" charset="0"/>
                          </a:rPr>
                          <m:t>𝟔</m:t>
                        </m:r>
                      </m:den>
                    </m:f>
                    <m:r>
                      <a:rPr lang="en-US" sz="6600" b="1">
                        <a:solidFill>
                          <a:srgbClr val="000000"/>
                        </a:solidFill>
                        <a:latin typeface="Cambria Math" panose="02040503050406030204" pitchFamily="18" charset="0"/>
                      </a:rPr>
                      <m:t>=</m:t>
                    </m:r>
                  </m:oMath>
                </a14:m>
                <a:endParaRPr lang="en-US" sz="6600" b="1" dirty="0">
                  <a:solidFill>
                    <a:srgbClr val="00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31197" y="246484"/>
                <a:ext cx="7239603" cy="1477328"/>
              </a:xfrm>
              <a:prstGeom prst="rect">
                <a:avLst/>
              </a:prstGeom>
              <a:blipFill rotWithShape="0">
                <a:blip r:embed="rId3"/>
                <a:stretch>
                  <a:fillRect l="-7077" t="-2058" b="-181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31197" y="2456284"/>
                <a:ext cx="7239603" cy="1477328"/>
              </a:xfrm>
              <a:prstGeom prst="rect">
                <a:avLst/>
              </a:prstGeom>
              <a:noFill/>
            </p:spPr>
            <p:txBody>
              <a:bodyPr wrap="square" lIns="0" tIns="0" rIns="0" bIns="0" rtlCol="0">
                <a:spAutoFit/>
              </a:bodyPr>
              <a:lstStyle/>
              <a:p>
                <a:r>
                  <a:rPr lang="en-US" sz="6600" b="1" dirty="0" smtClean="0">
                    <a:solidFill>
                      <a:srgbClr val="000000"/>
                    </a:solidFill>
                    <a:latin typeface="Cambria Math" panose="02040503050406030204" pitchFamily="18" charset="0"/>
                    <a:ea typeface="Cambria Math" panose="02040503050406030204" pitchFamily="18" charset="0"/>
                  </a:rPr>
                  <a:t>3</a:t>
                </a:r>
                <a14:m>
                  <m:oMath xmlns:m="http://schemas.openxmlformats.org/officeDocument/2006/math">
                    <m:r>
                      <a:rPr lang="en-US" sz="6600" b="1" i="0" smtClean="0">
                        <a:solidFill>
                          <a:srgbClr val="000000"/>
                        </a:solidFill>
                        <a:latin typeface="Cambria Math" panose="02040503050406030204" pitchFamily="18" charset="0"/>
                      </a:rPr>
                      <m:t>𝟏</m:t>
                    </m:r>
                    <m:r>
                      <a:rPr lang="en-US" sz="6600" b="1" i="0" smtClean="0">
                        <a:solidFill>
                          <a:srgbClr val="000000"/>
                        </a:solidFill>
                        <a:latin typeface="Cambria Math" panose="02040503050406030204" pitchFamily="18" charset="0"/>
                      </a:rPr>
                      <m:t> </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𝟒</m:t>
                        </m:r>
                      </m:num>
                      <m:den>
                        <m:r>
                          <a:rPr lang="en-US" sz="6600" b="1" i="0" smtClean="0">
                            <a:solidFill>
                              <a:srgbClr val="000000"/>
                            </a:solidFill>
                            <a:latin typeface="Cambria Math" panose="02040503050406030204" pitchFamily="18" charset="0"/>
                          </a:rPr>
                          <m:t>𝟏𝟔</m:t>
                        </m:r>
                      </m:den>
                    </m:f>
                    <m:r>
                      <a:rPr lang="en-US" sz="6600" b="1" i="0" smtClean="0">
                        <a:solidFill>
                          <a:srgbClr val="000000"/>
                        </a:solidFill>
                        <a:latin typeface="Cambria Math" panose="02040503050406030204" pitchFamily="18" charset="0"/>
                      </a:rPr>
                      <m:t>  </m:t>
                    </m:r>
                    <m:r>
                      <a:rPr lang="en-US" sz="6600" b="1">
                        <a:solidFill>
                          <a:srgbClr val="000000"/>
                        </a:solidFill>
                        <a:latin typeface="Cambria Math" panose="02040503050406030204" pitchFamily="18" charset="0"/>
                      </a:rPr>
                      <m:t>−</m:t>
                    </m:r>
                    <m:r>
                      <a:rPr lang="en-US" sz="6600" b="1" i="0" smtClean="0">
                        <a:solidFill>
                          <a:srgbClr val="000000"/>
                        </a:solidFill>
                        <a:latin typeface="Cambria Math" panose="02040503050406030204" pitchFamily="18" charset="0"/>
                      </a:rPr>
                      <m:t> </m:t>
                    </m:r>
                    <m:r>
                      <a:rPr lang="en-US" sz="6600" b="1" i="0" smtClean="0">
                        <a:solidFill>
                          <a:srgbClr val="000000"/>
                        </a:solidFill>
                        <a:latin typeface="Cambria Math" panose="02040503050406030204" pitchFamily="18" charset="0"/>
                      </a:rPr>
                      <m:t>𝟖</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𝟏𝟓</m:t>
                        </m:r>
                      </m:num>
                      <m:den>
                        <m:r>
                          <a:rPr lang="en-US" sz="6600" b="1" i="0" smtClean="0">
                            <a:solidFill>
                              <a:srgbClr val="000000"/>
                            </a:solidFill>
                            <a:latin typeface="Cambria Math" panose="02040503050406030204" pitchFamily="18" charset="0"/>
                          </a:rPr>
                          <m:t>𝟏</m:t>
                        </m:r>
                        <m:r>
                          <a:rPr lang="en-US" sz="6600" b="1" i="1" smtClean="0">
                            <a:solidFill>
                              <a:srgbClr val="000000"/>
                            </a:solidFill>
                            <a:latin typeface="Cambria Math" panose="02040503050406030204" pitchFamily="18" charset="0"/>
                          </a:rPr>
                          <m:t>𝟔</m:t>
                        </m:r>
                      </m:den>
                    </m:f>
                    <m:r>
                      <a:rPr lang="en-US" sz="6600" b="1">
                        <a:solidFill>
                          <a:srgbClr val="000000"/>
                        </a:solidFill>
                        <a:latin typeface="Cambria Math" panose="02040503050406030204" pitchFamily="18" charset="0"/>
                      </a:rPr>
                      <m:t>=</m:t>
                    </m:r>
                  </m:oMath>
                </a14:m>
                <a:endParaRPr lang="en-US" sz="6600" b="1" dirty="0">
                  <a:solidFill>
                    <a:srgbClr val="00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31197" y="2456284"/>
                <a:ext cx="7239603" cy="1477328"/>
              </a:xfrm>
              <a:prstGeom prst="rect">
                <a:avLst/>
              </a:prstGeom>
              <a:blipFill rotWithShape="0">
                <a:blip r:embed="rId4"/>
                <a:stretch>
                  <a:fillRect l="-7077" t="-2066"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31197" y="4666084"/>
                <a:ext cx="8344503" cy="1482137"/>
              </a:xfrm>
              <a:prstGeom prst="rect">
                <a:avLst/>
              </a:prstGeom>
              <a:noFill/>
            </p:spPr>
            <p:txBody>
              <a:bodyPr wrap="square" lIns="0" tIns="0" rIns="0" bIns="0" rtlCol="0">
                <a:spAutoFit/>
              </a:bodyPr>
              <a:lstStyle/>
              <a:p>
                <a:r>
                  <a:rPr lang="en-US" sz="6600" b="1" dirty="0" smtClean="0">
                    <a:solidFill>
                      <a:srgbClr val="000000"/>
                    </a:solidFill>
                    <a:latin typeface="Cambria Math" panose="02040503050406030204" pitchFamily="18" charset="0"/>
                    <a:ea typeface="Cambria Math" panose="02040503050406030204" pitchFamily="18" charset="0"/>
                  </a:rPr>
                  <a:t>3</a:t>
                </a:r>
                <a14:m>
                  <m:oMath xmlns:m="http://schemas.openxmlformats.org/officeDocument/2006/math">
                    <m:r>
                      <a:rPr lang="en-US" sz="6600" b="1" i="0" smtClean="0">
                        <a:solidFill>
                          <a:srgbClr val="000000"/>
                        </a:solidFill>
                        <a:latin typeface="Cambria Math" panose="02040503050406030204" pitchFamily="18" charset="0"/>
                      </a:rPr>
                      <m:t>𝟎</m:t>
                    </m:r>
                    <m:r>
                      <a:rPr lang="en-US" sz="6600" b="1" i="0" smtClean="0">
                        <a:solidFill>
                          <a:srgbClr val="000000"/>
                        </a:solidFill>
                        <a:latin typeface="Cambria Math" panose="02040503050406030204" pitchFamily="18" charset="0"/>
                      </a:rPr>
                      <m:t> </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𝟐𝟎</m:t>
                        </m:r>
                      </m:num>
                      <m:den>
                        <m:r>
                          <a:rPr lang="en-US" sz="6600" b="1" i="0" smtClean="0">
                            <a:solidFill>
                              <a:srgbClr val="000000"/>
                            </a:solidFill>
                            <a:latin typeface="Cambria Math" panose="02040503050406030204" pitchFamily="18" charset="0"/>
                          </a:rPr>
                          <m:t>𝟏𝟔</m:t>
                        </m:r>
                      </m:den>
                    </m:f>
                    <m:r>
                      <a:rPr lang="en-US" sz="6600" b="1" i="0" smtClean="0">
                        <a:solidFill>
                          <a:srgbClr val="000000"/>
                        </a:solidFill>
                        <a:latin typeface="Cambria Math" panose="02040503050406030204" pitchFamily="18" charset="0"/>
                      </a:rPr>
                      <m:t>  </m:t>
                    </m:r>
                    <m:r>
                      <a:rPr lang="en-US" sz="6600" b="1">
                        <a:solidFill>
                          <a:srgbClr val="000000"/>
                        </a:solidFill>
                        <a:latin typeface="Cambria Math" panose="02040503050406030204" pitchFamily="18" charset="0"/>
                      </a:rPr>
                      <m:t>−</m:t>
                    </m:r>
                    <m:r>
                      <a:rPr lang="en-US" sz="6600" b="1" i="0" smtClean="0">
                        <a:solidFill>
                          <a:srgbClr val="000000"/>
                        </a:solidFill>
                        <a:latin typeface="Cambria Math" panose="02040503050406030204" pitchFamily="18" charset="0"/>
                      </a:rPr>
                      <m:t> </m:t>
                    </m:r>
                    <m:r>
                      <a:rPr lang="en-US" sz="6600" b="1" i="0" smtClean="0">
                        <a:solidFill>
                          <a:srgbClr val="000000"/>
                        </a:solidFill>
                        <a:latin typeface="Cambria Math" panose="02040503050406030204" pitchFamily="18" charset="0"/>
                      </a:rPr>
                      <m:t>𝟖</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𝟏𝟓</m:t>
                        </m:r>
                      </m:num>
                      <m:den>
                        <m:r>
                          <a:rPr lang="en-US" sz="6600" b="1" i="0" smtClean="0">
                            <a:solidFill>
                              <a:srgbClr val="000000"/>
                            </a:solidFill>
                            <a:latin typeface="Cambria Math" panose="02040503050406030204" pitchFamily="18" charset="0"/>
                          </a:rPr>
                          <m:t>𝟏</m:t>
                        </m:r>
                        <m:r>
                          <a:rPr lang="en-US" sz="6600" b="1" i="1" smtClean="0">
                            <a:solidFill>
                              <a:srgbClr val="000000"/>
                            </a:solidFill>
                            <a:latin typeface="Cambria Math" panose="02040503050406030204" pitchFamily="18" charset="0"/>
                          </a:rPr>
                          <m:t>𝟔</m:t>
                        </m:r>
                      </m:den>
                    </m:f>
                    <m:r>
                      <a:rPr lang="en-US" sz="6600" b="1">
                        <a:solidFill>
                          <a:srgbClr val="000000"/>
                        </a:solidFill>
                        <a:latin typeface="Cambria Math" panose="02040503050406030204" pitchFamily="18" charset="0"/>
                      </a:rPr>
                      <m:t>=</m:t>
                    </m:r>
                    <m:r>
                      <a:rPr lang="en-US" sz="6600" b="1" i="0" smtClean="0">
                        <a:solidFill>
                          <a:srgbClr val="000000"/>
                        </a:solidFill>
                        <a:latin typeface="Cambria Math" panose="02040503050406030204" pitchFamily="18" charset="0"/>
                      </a:rPr>
                      <m:t>𝟐𝟐</m:t>
                    </m:r>
                    <m:f>
                      <m:fPr>
                        <m:ctrlPr>
                          <a:rPr lang="en-US" sz="6600" b="1" i="1">
                            <a:solidFill>
                              <a:srgbClr val="000000"/>
                            </a:solidFill>
                            <a:latin typeface="Cambria Math" panose="02040503050406030204" pitchFamily="18" charset="0"/>
                          </a:rPr>
                        </m:ctrlPr>
                      </m:fPr>
                      <m:num>
                        <m:r>
                          <a:rPr lang="en-US" sz="6600" b="1">
                            <a:solidFill>
                              <a:srgbClr val="000000"/>
                            </a:solidFill>
                            <a:latin typeface="Cambria Math" panose="02040503050406030204" pitchFamily="18" charset="0"/>
                          </a:rPr>
                          <m:t>𝟓</m:t>
                        </m:r>
                      </m:num>
                      <m:den>
                        <m:r>
                          <a:rPr lang="en-US" sz="6600" b="1">
                            <a:solidFill>
                              <a:srgbClr val="000000"/>
                            </a:solidFill>
                            <a:latin typeface="Cambria Math" panose="02040503050406030204" pitchFamily="18" charset="0"/>
                          </a:rPr>
                          <m:t>𝟏</m:t>
                        </m:r>
                        <m:r>
                          <a:rPr lang="en-US" sz="6600" b="1" i="1">
                            <a:solidFill>
                              <a:srgbClr val="000000"/>
                            </a:solidFill>
                            <a:latin typeface="Cambria Math" panose="02040503050406030204" pitchFamily="18" charset="0"/>
                          </a:rPr>
                          <m:t>𝟔</m:t>
                        </m:r>
                      </m:den>
                    </m:f>
                  </m:oMath>
                </a14:m>
                <a:endParaRPr lang="en-US" sz="6600" b="1" dirty="0">
                  <a:solidFill>
                    <a:srgbClr val="00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31197" y="4666084"/>
                <a:ext cx="8344503" cy="1482137"/>
              </a:xfrm>
              <a:prstGeom prst="rect">
                <a:avLst/>
              </a:prstGeom>
              <a:blipFill rotWithShape="0">
                <a:blip r:embed="rId5"/>
                <a:stretch>
                  <a:fillRect l="-6136" t="-2049" b="-17623"/>
                </a:stretch>
              </a:blipFill>
            </p:spPr>
            <p:txBody>
              <a:bodyPr/>
              <a:lstStyle/>
              <a:p>
                <a:r>
                  <a:rPr lang="en-US">
                    <a:noFill/>
                  </a:rPr>
                  <a:t> </a:t>
                </a:r>
              </a:p>
            </p:txBody>
          </p:sp>
        </mc:Fallback>
      </mc:AlternateContent>
    </p:spTree>
    <p:extLst>
      <p:ext uri="{BB962C8B-B14F-4D97-AF65-F5344CB8AC3E}">
        <p14:creationId xmlns:p14="http://schemas.microsoft.com/office/powerpoint/2010/main" val="41261778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3529997" y="0"/>
                <a:ext cx="5791803" cy="1477328"/>
              </a:xfrm>
              <a:prstGeom prst="rect">
                <a:avLst/>
              </a:prstGeom>
              <a:noFill/>
            </p:spPr>
            <p:txBody>
              <a:bodyPr wrap="square" lIns="0" tIns="0" rIns="0" bIns="0" rtlCol="0">
                <a:spAutoFit/>
              </a:bodyPr>
              <a:lstStyle/>
              <a:p>
                <a:r>
                  <a:rPr lang="en-US" sz="6600" b="1" dirty="0" smtClean="0">
                    <a:solidFill>
                      <a:srgbClr val="000000"/>
                    </a:solidFill>
                    <a:latin typeface="Cambria Math" panose="02040503050406030204" pitchFamily="18" charset="0"/>
                    <a:ea typeface="Cambria Math" panose="02040503050406030204" pitchFamily="18" charset="0"/>
                  </a:rPr>
                  <a:t>1</a:t>
                </a:r>
                <a14:m>
                  <m:oMath xmlns:m="http://schemas.openxmlformats.org/officeDocument/2006/math">
                    <m:r>
                      <a:rPr lang="en-US" sz="6600" b="1" i="0" smtClean="0">
                        <a:solidFill>
                          <a:srgbClr val="000000"/>
                        </a:solidFill>
                        <a:latin typeface="Cambria Math" panose="02040503050406030204" pitchFamily="18" charset="0"/>
                      </a:rPr>
                      <m:t>𝟑</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𝟏</m:t>
                        </m:r>
                      </m:num>
                      <m:den>
                        <m:r>
                          <a:rPr lang="en-US" sz="6600" b="1" i="0" smtClean="0">
                            <a:solidFill>
                              <a:srgbClr val="000000"/>
                            </a:solidFill>
                            <a:latin typeface="Cambria Math" panose="02040503050406030204" pitchFamily="18" charset="0"/>
                          </a:rPr>
                          <m:t>𝟐</m:t>
                        </m:r>
                      </m:den>
                    </m:f>
                    <m:r>
                      <a:rPr lang="en-US" sz="6600" b="1" i="0" smtClean="0">
                        <a:solidFill>
                          <a:srgbClr val="000000"/>
                        </a:solidFill>
                        <a:latin typeface="Cambria Math" panose="02040503050406030204" pitchFamily="18" charset="0"/>
                      </a:rPr>
                      <m:t>  </m:t>
                    </m:r>
                    <m:r>
                      <a:rPr lang="en-US" sz="6600" b="1">
                        <a:solidFill>
                          <a:srgbClr val="000000"/>
                        </a:solidFill>
                        <a:latin typeface="Cambria Math" panose="02040503050406030204" pitchFamily="18" charset="0"/>
                      </a:rPr>
                      <m:t>−</m:t>
                    </m:r>
                    <m:r>
                      <a:rPr lang="en-US" sz="6600" b="1" i="0" smtClean="0">
                        <a:solidFill>
                          <a:srgbClr val="000000"/>
                        </a:solidFill>
                        <a:latin typeface="Cambria Math" panose="02040503050406030204" pitchFamily="18" charset="0"/>
                      </a:rPr>
                      <m:t>𝟔</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𝟓</m:t>
                        </m:r>
                      </m:num>
                      <m:den>
                        <m:r>
                          <a:rPr lang="en-US" sz="6600" b="1" i="1" smtClean="0">
                            <a:solidFill>
                              <a:srgbClr val="000000"/>
                            </a:solidFill>
                            <a:latin typeface="Cambria Math" panose="02040503050406030204" pitchFamily="18" charset="0"/>
                          </a:rPr>
                          <m:t>𝟖</m:t>
                        </m:r>
                      </m:den>
                    </m:f>
                    <m:r>
                      <a:rPr lang="en-US" sz="6600" b="1">
                        <a:solidFill>
                          <a:srgbClr val="000000"/>
                        </a:solidFill>
                        <a:latin typeface="Cambria Math" panose="02040503050406030204" pitchFamily="18" charset="0"/>
                      </a:rPr>
                      <m:t>=</m:t>
                    </m:r>
                  </m:oMath>
                </a14:m>
                <a:endParaRPr lang="en-US" sz="6600" b="1" dirty="0">
                  <a:solidFill>
                    <a:srgbClr val="00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529997" y="0"/>
                <a:ext cx="5791803" cy="1477328"/>
              </a:xfrm>
              <a:prstGeom prst="rect">
                <a:avLst/>
              </a:prstGeom>
              <a:blipFill rotWithShape="0">
                <a:blip r:embed="rId3"/>
                <a:stretch>
                  <a:fillRect l="-8737" t="-2066" b="-18182"/>
                </a:stretch>
              </a:blipFill>
            </p:spPr>
            <p:txBody>
              <a:bodyPr/>
              <a:lstStyle/>
              <a:p>
                <a:r>
                  <a:rPr lang="en-US">
                    <a:noFill/>
                  </a:rPr>
                  <a:t> </a:t>
                </a:r>
              </a:p>
            </p:txBody>
          </p:sp>
        </mc:Fallback>
      </mc:AlternateContent>
      <p:pic>
        <p:nvPicPr>
          <p:cNvPr id="7" name="Picture 5" descr="BESTBrendaCartino'sGunsEnhanced cropp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92300"/>
            <a:ext cx="5280744"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942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888397" y="304800"/>
                <a:ext cx="5791803" cy="1477328"/>
              </a:xfrm>
              <a:prstGeom prst="rect">
                <a:avLst/>
              </a:prstGeom>
              <a:noFill/>
            </p:spPr>
            <p:txBody>
              <a:bodyPr wrap="square" lIns="0" tIns="0" rIns="0" bIns="0" rtlCol="0">
                <a:spAutoFit/>
              </a:bodyPr>
              <a:lstStyle/>
              <a:p>
                <a:r>
                  <a:rPr lang="en-US" sz="6600" b="1" dirty="0" smtClean="0">
                    <a:solidFill>
                      <a:srgbClr val="000000"/>
                    </a:solidFill>
                    <a:latin typeface="Cambria Math" panose="02040503050406030204" pitchFamily="18" charset="0"/>
                    <a:ea typeface="Cambria Math" panose="02040503050406030204" pitchFamily="18" charset="0"/>
                  </a:rPr>
                  <a:t>1</a:t>
                </a:r>
                <a14:m>
                  <m:oMath xmlns:m="http://schemas.openxmlformats.org/officeDocument/2006/math">
                    <m:r>
                      <a:rPr lang="en-US" sz="6600" b="1" i="0" smtClean="0">
                        <a:solidFill>
                          <a:srgbClr val="000000"/>
                        </a:solidFill>
                        <a:latin typeface="Cambria Math" panose="02040503050406030204" pitchFamily="18" charset="0"/>
                      </a:rPr>
                      <m:t>𝟑</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𝟏</m:t>
                        </m:r>
                      </m:num>
                      <m:den>
                        <m:r>
                          <a:rPr lang="en-US" sz="6600" b="1" i="0" smtClean="0">
                            <a:solidFill>
                              <a:srgbClr val="000000"/>
                            </a:solidFill>
                            <a:latin typeface="Cambria Math" panose="02040503050406030204" pitchFamily="18" charset="0"/>
                          </a:rPr>
                          <m:t>𝟐</m:t>
                        </m:r>
                      </m:den>
                    </m:f>
                    <m:r>
                      <a:rPr lang="en-US" sz="6600" b="1" i="0" smtClean="0">
                        <a:solidFill>
                          <a:srgbClr val="000000"/>
                        </a:solidFill>
                        <a:latin typeface="Cambria Math" panose="02040503050406030204" pitchFamily="18" charset="0"/>
                      </a:rPr>
                      <m:t>  </m:t>
                    </m:r>
                    <m:r>
                      <a:rPr lang="en-US" sz="6600" b="1">
                        <a:solidFill>
                          <a:srgbClr val="000000"/>
                        </a:solidFill>
                        <a:latin typeface="Cambria Math" panose="02040503050406030204" pitchFamily="18" charset="0"/>
                      </a:rPr>
                      <m:t>−</m:t>
                    </m:r>
                    <m:r>
                      <a:rPr lang="en-US" sz="6600" b="1" i="0" smtClean="0">
                        <a:solidFill>
                          <a:srgbClr val="000000"/>
                        </a:solidFill>
                        <a:latin typeface="Cambria Math" panose="02040503050406030204" pitchFamily="18" charset="0"/>
                      </a:rPr>
                      <m:t> </m:t>
                    </m:r>
                    <m:r>
                      <a:rPr lang="en-US" sz="6600" b="1" i="0" smtClean="0">
                        <a:solidFill>
                          <a:srgbClr val="000000"/>
                        </a:solidFill>
                        <a:latin typeface="Cambria Math" panose="02040503050406030204" pitchFamily="18" charset="0"/>
                      </a:rPr>
                      <m:t>𝟔</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𝟓</m:t>
                        </m:r>
                      </m:num>
                      <m:den>
                        <m:r>
                          <a:rPr lang="en-US" sz="6600" b="1" i="1" smtClean="0">
                            <a:solidFill>
                              <a:srgbClr val="000000"/>
                            </a:solidFill>
                            <a:latin typeface="Cambria Math" panose="02040503050406030204" pitchFamily="18" charset="0"/>
                          </a:rPr>
                          <m:t>𝟖</m:t>
                        </m:r>
                      </m:den>
                    </m:f>
                    <m:r>
                      <a:rPr lang="en-US" sz="6600" b="1">
                        <a:solidFill>
                          <a:srgbClr val="000000"/>
                        </a:solidFill>
                        <a:latin typeface="Cambria Math" panose="02040503050406030204" pitchFamily="18" charset="0"/>
                      </a:rPr>
                      <m:t>=</m:t>
                    </m:r>
                  </m:oMath>
                </a14:m>
                <a:endParaRPr lang="en-US" sz="6600" b="1" dirty="0">
                  <a:solidFill>
                    <a:srgbClr val="00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888397" y="304800"/>
                <a:ext cx="5791803" cy="1477328"/>
              </a:xfrm>
              <a:prstGeom prst="rect">
                <a:avLst/>
              </a:prstGeom>
              <a:blipFill rotWithShape="0">
                <a:blip r:embed="rId3"/>
                <a:stretch>
                  <a:fillRect l="-8842" t="-2066"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88397" y="2311400"/>
                <a:ext cx="5791803" cy="1477328"/>
              </a:xfrm>
              <a:prstGeom prst="rect">
                <a:avLst/>
              </a:prstGeom>
              <a:noFill/>
            </p:spPr>
            <p:txBody>
              <a:bodyPr wrap="square" lIns="0" tIns="0" rIns="0" bIns="0" rtlCol="0">
                <a:spAutoFit/>
              </a:bodyPr>
              <a:lstStyle/>
              <a:p>
                <a:r>
                  <a:rPr lang="en-US" sz="6600" b="1" dirty="0" smtClean="0">
                    <a:solidFill>
                      <a:srgbClr val="000000"/>
                    </a:solidFill>
                    <a:latin typeface="Cambria Math" panose="02040503050406030204" pitchFamily="18" charset="0"/>
                    <a:ea typeface="Cambria Math" panose="02040503050406030204" pitchFamily="18" charset="0"/>
                  </a:rPr>
                  <a:t>1</a:t>
                </a:r>
                <a14:m>
                  <m:oMath xmlns:m="http://schemas.openxmlformats.org/officeDocument/2006/math">
                    <m:r>
                      <a:rPr lang="en-US" sz="6600" b="1" i="0" smtClean="0">
                        <a:solidFill>
                          <a:srgbClr val="000000"/>
                        </a:solidFill>
                        <a:latin typeface="Cambria Math" panose="02040503050406030204" pitchFamily="18" charset="0"/>
                      </a:rPr>
                      <m:t>𝟑</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𝟒</m:t>
                        </m:r>
                      </m:num>
                      <m:den>
                        <m:r>
                          <a:rPr lang="en-US" sz="6600" b="1" i="0" smtClean="0">
                            <a:solidFill>
                              <a:srgbClr val="000000"/>
                            </a:solidFill>
                            <a:latin typeface="Cambria Math" panose="02040503050406030204" pitchFamily="18" charset="0"/>
                          </a:rPr>
                          <m:t>𝟖</m:t>
                        </m:r>
                      </m:den>
                    </m:f>
                    <m:r>
                      <a:rPr lang="en-US" sz="6600" b="1" i="0" smtClean="0">
                        <a:solidFill>
                          <a:srgbClr val="000000"/>
                        </a:solidFill>
                        <a:latin typeface="Cambria Math" panose="02040503050406030204" pitchFamily="18" charset="0"/>
                      </a:rPr>
                      <m:t>  </m:t>
                    </m:r>
                    <m:r>
                      <a:rPr lang="en-US" sz="6600" b="1">
                        <a:solidFill>
                          <a:srgbClr val="000000"/>
                        </a:solidFill>
                        <a:latin typeface="Cambria Math" panose="02040503050406030204" pitchFamily="18" charset="0"/>
                      </a:rPr>
                      <m:t>−</m:t>
                    </m:r>
                    <m:r>
                      <a:rPr lang="en-US" sz="6600" b="1" i="0" smtClean="0">
                        <a:solidFill>
                          <a:srgbClr val="000000"/>
                        </a:solidFill>
                        <a:latin typeface="Cambria Math" panose="02040503050406030204" pitchFamily="18" charset="0"/>
                      </a:rPr>
                      <m:t> </m:t>
                    </m:r>
                    <m:r>
                      <a:rPr lang="en-US" sz="6600" b="1" i="0" smtClean="0">
                        <a:solidFill>
                          <a:srgbClr val="000000"/>
                        </a:solidFill>
                        <a:latin typeface="Cambria Math" panose="02040503050406030204" pitchFamily="18" charset="0"/>
                      </a:rPr>
                      <m:t>𝟔</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𝟓</m:t>
                        </m:r>
                      </m:num>
                      <m:den>
                        <m:r>
                          <a:rPr lang="en-US" sz="6600" b="1" i="1" smtClean="0">
                            <a:solidFill>
                              <a:srgbClr val="000000"/>
                            </a:solidFill>
                            <a:latin typeface="Cambria Math" panose="02040503050406030204" pitchFamily="18" charset="0"/>
                          </a:rPr>
                          <m:t>𝟖</m:t>
                        </m:r>
                      </m:den>
                    </m:f>
                    <m:r>
                      <a:rPr lang="en-US" sz="6600" b="1">
                        <a:solidFill>
                          <a:srgbClr val="000000"/>
                        </a:solidFill>
                        <a:latin typeface="Cambria Math" panose="02040503050406030204" pitchFamily="18" charset="0"/>
                      </a:rPr>
                      <m:t>=</m:t>
                    </m:r>
                  </m:oMath>
                </a14:m>
                <a:endParaRPr lang="en-US" sz="6600" b="1" dirty="0">
                  <a:solidFill>
                    <a:srgbClr val="00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888397" y="2311400"/>
                <a:ext cx="5791803" cy="1477328"/>
              </a:xfrm>
              <a:prstGeom prst="rect">
                <a:avLst/>
              </a:prstGeom>
              <a:blipFill rotWithShape="0">
                <a:blip r:embed="rId4"/>
                <a:stretch>
                  <a:fillRect l="-8842" t="-2058" b="-181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85197" y="4432300"/>
                <a:ext cx="7442803" cy="1477328"/>
              </a:xfrm>
              <a:prstGeom prst="rect">
                <a:avLst/>
              </a:prstGeom>
              <a:noFill/>
            </p:spPr>
            <p:txBody>
              <a:bodyPr wrap="square" lIns="0" tIns="0" rIns="0" bIns="0" rtlCol="0">
                <a:spAutoFit/>
              </a:bodyPr>
              <a:lstStyle/>
              <a:p>
                <a:r>
                  <a:rPr lang="en-US" sz="6600" b="1" dirty="0" smtClean="0">
                    <a:solidFill>
                      <a:srgbClr val="000000"/>
                    </a:solidFill>
                    <a:latin typeface="Cambria Math" panose="02040503050406030204" pitchFamily="18" charset="0"/>
                    <a:ea typeface="Cambria Math" panose="02040503050406030204" pitchFamily="18" charset="0"/>
                  </a:rPr>
                  <a:t>1</a:t>
                </a:r>
                <a14:m>
                  <m:oMath xmlns:m="http://schemas.openxmlformats.org/officeDocument/2006/math">
                    <m:r>
                      <a:rPr lang="en-US" sz="6600" b="1" i="0" smtClean="0">
                        <a:solidFill>
                          <a:srgbClr val="000000"/>
                        </a:solidFill>
                        <a:latin typeface="Cambria Math" panose="02040503050406030204" pitchFamily="18" charset="0"/>
                      </a:rPr>
                      <m:t>𝟐</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𝟏𝟐</m:t>
                        </m:r>
                      </m:num>
                      <m:den>
                        <m:r>
                          <a:rPr lang="en-US" sz="6600" b="1" i="0" smtClean="0">
                            <a:solidFill>
                              <a:srgbClr val="000000"/>
                            </a:solidFill>
                            <a:latin typeface="Cambria Math" panose="02040503050406030204" pitchFamily="18" charset="0"/>
                          </a:rPr>
                          <m:t>𝟖</m:t>
                        </m:r>
                      </m:den>
                    </m:f>
                    <m:r>
                      <a:rPr lang="en-US" sz="6600" b="1" i="0" smtClean="0">
                        <a:solidFill>
                          <a:srgbClr val="000000"/>
                        </a:solidFill>
                        <a:latin typeface="Cambria Math" panose="02040503050406030204" pitchFamily="18" charset="0"/>
                      </a:rPr>
                      <m:t>  </m:t>
                    </m:r>
                    <m:r>
                      <a:rPr lang="en-US" sz="6600" b="1">
                        <a:solidFill>
                          <a:srgbClr val="000000"/>
                        </a:solidFill>
                        <a:latin typeface="Cambria Math" panose="02040503050406030204" pitchFamily="18" charset="0"/>
                      </a:rPr>
                      <m:t>−</m:t>
                    </m:r>
                    <m:r>
                      <a:rPr lang="en-US" sz="6600" b="1" i="0" smtClean="0">
                        <a:solidFill>
                          <a:srgbClr val="000000"/>
                        </a:solidFill>
                        <a:latin typeface="Cambria Math" panose="02040503050406030204" pitchFamily="18" charset="0"/>
                      </a:rPr>
                      <m:t> </m:t>
                    </m:r>
                    <m:r>
                      <a:rPr lang="en-US" sz="6600" b="1" i="0" smtClean="0">
                        <a:solidFill>
                          <a:srgbClr val="000000"/>
                        </a:solidFill>
                        <a:latin typeface="Cambria Math" panose="02040503050406030204" pitchFamily="18" charset="0"/>
                      </a:rPr>
                      <m:t>𝟔</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𝟓</m:t>
                        </m:r>
                      </m:num>
                      <m:den>
                        <m:r>
                          <a:rPr lang="en-US" sz="6600" b="1" i="1" smtClean="0">
                            <a:solidFill>
                              <a:srgbClr val="000000"/>
                            </a:solidFill>
                            <a:latin typeface="Cambria Math" panose="02040503050406030204" pitchFamily="18" charset="0"/>
                          </a:rPr>
                          <m:t>𝟖</m:t>
                        </m:r>
                      </m:den>
                    </m:f>
                    <m:r>
                      <a:rPr lang="en-US" sz="6600" b="1" i="0" smtClean="0">
                        <a:solidFill>
                          <a:srgbClr val="000000"/>
                        </a:solidFill>
                        <a:latin typeface="Cambria Math" panose="02040503050406030204" pitchFamily="18" charset="0"/>
                      </a:rPr>
                      <m:t> </m:t>
                    </m:r>
                    <m:r>
                      <a:rPr lang="en-US" sz="6600" b="1">
                        <a:solidFill>
                          <a:srgbClr val="000000"/>
                        </a:solidFill>
                        <a:latin typeface="Cambria Math" panose="02040503050406030204" pitchFamily="18" charset="0"/>
                      </a:rPr>
                      <m:t>=</m:t>
                    </m:r>
                    <m:r>
                      <a:rPr lang="en-US" sz="6600" b="1" i="0" smtClean="0">
                        <a:solidFill>
                          <a:srgbClr val="000000"/>
                        </a:solidFill>
                        <a:latin typeface="Cambria Math" panose="02040503050406030204" pitchFamily="18" charset="0"/>
                      </a:rPr>
                      <m:t> </m:t>
                    </m:r>
                    <m:r>
                      <a:rPr lang="en-US" sz="6600" b="1">
                        <a:solidFill>
                          <a:srgbClr val="000000"/>
                        </a:solidFill>
                        <a:latin typeface="Cambria Math" panose="02040503050406030204" pitchFamily="18" charset="0"/>
                      </a:rPr>
                      <m:t>𝟔</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𝟕</m:t>
                        </m:r>
                      </m:num>
                      <m:den>
                        <m:r>
                          <a:rPr lang="en-US" sz="6600" b="1" i="1">
                            <a:solidFill>
                              <a:srgbClr val="000000"/>
                            </a:solidFill>
                            <a:latin typeface="Cambria Math" panose="02040503050406030204" pitchFamily="18" charset="0"/>
                          </a:rPr>
                          <m:t>𝟖</m:t>
                        </m:r>
                      </m:den>
                    </m:f>
                  </m:oMath>
                </a14:m>
                <a:endParaRPr lang="en-US" sz="6600" b="1" dirty="0">
                  <a:solidFill>
                    <a:srgbClr val="00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85197" y="4432300"/>
                <a:ext cx="7442803" cy="1477328"/>
              </a:xfrm>
              <a:prstGeom prst="rect">
                <a:avLst/>
              </a:prstGeom>
              <a:blipFill rotWithShape="0">
                <a:blip r:embed="rId5"/>
                <a:stretch>
                  <a:fillRect l="-6798" t="-2066" b="-18595"/>
                </a:stretch>
              </a:blipFill>
            </p:spPr>
            <p:txBody>
              <a:bodyPr/>
              <a:lstStyle/>
              <a:p>
                <a:r>
                  <a:rPr lang="en-US">
                    <a:noFill/>
                  </a:rPr>
                  <a:t> </a:t>
                </a:r>
              </a:p>
            </p:txBody>
          </p:sp>
        </mc:Fallback>
      </mc:AlternateContent>
    </p:spTree>
    <p:extLst>
      <p:ext uri="{BB962C8B-B14F-4D97-AF65-F5344CB8AC3E}">
        <p14:creationId xmlns:p14="http://schemas.microsoft.com/office/powerpoint/2010/main" val="27231331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72405" y="149813"/>
            <a:ext cx="8771891" cy="6708187"/>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14000"/>
              </a:lnSpc>
            </a:pPr>
            <a:r>
              <a:rPr lang="en-US" sz="5400" b="1" dirty="0" smtClean="0">
                <a:solidFill>
                  <a:schemeClr val="tx2"/>
                </a:solidFill>
              </a:rPr>
              <a:t>You are working on a plumbing job and need a piece of pipe that is       . </a:t>
            </a:r>
          </a:p>
          <a:p>
            <a:pPr>
              <a:lnSpc>
                <a:spcPct val="114000"/>
              </a:lnSpc>
            </a:pPr>
            <a:r>
              <a:rPr lang="en-US" sz="5400" b="1" dirty="0" smtClean="0">
                <a:solidFill>
                  <a:schemeClr val="tx2"/>
                </a:solidFill>
              </a:rPr>
              <a:t>The pipe you have is        .</a:t>
            </a:r>
          </a:p>
          <a:p>
            <a:pPr>
              <a:lnSpc>
                <a:spcPct val="114000"/>
              </a:lnSpc>
            </a:pPr>
            <a:r>
              <a:rPr lang="en-US" sz="5400" b="1" dirty="0" smtClean="0">
                <a:solidFill>
                  <a:schemeClr val="tx2"/>
                </a:solidFill>
              </a:rPr>
              <a:t>How much pipe will be left after you cut the piece you need? </a:t>
            </a:r>
            <a:endParaRPr lang="en-US" sz="5400" b="1" dirty="0">
              <a:solidFill>
                <a:schemeClr val="tx2"/>
              </a:solidFill>
            </a:endParaRPr>
          </a:p>
        </p:txBody>
      </p:sp>
      <mc:AlternateContent xmlns:mc="http://schemas.openxmlformats.org/markup-compatibility/2006" xmlns:a14="http://schemas.microsoft.com/office/drawing/2010/main">
        <mc:Choice Requires="a14">
          <p:sp>
            <p:nvSpPr>
              <p:cNvPr id="4" name="TextBox 3"/>
              <p:cNvSpPr txBox="1"/>
              <p:nvPr/>
            </p:nvSpPr>
            <p:spPr>
              <a:xfrm>
                <a:off x="7047897" y="1981200"/>
                <a:ext cx="1003903" cy="104842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3600" b="1" i="0" smtClean="0">
                          <a:solidFill>
                            <a:schemeClr val="tx2"/>
                          </a:solidFill>
                          <a:latin typeface="Cambria Math" panose="02040503050406030204" pitchFamily="18" charset="0"/>
                        </a:rPr>
                        <m:t>𝟓</m:t>
                      </m:r>
                      <m:f>
                        <m:fPr>
                          <m:ctrlPr>
                            <a:rPr lang="en-US" sz="3600" b="1" i="1" smtClean="0">
                              <a:solidFill>
                                <a:schemeClr val="tx2"/>
                              </a:solidFill>
                              <a:latin typeface="Cambria Math" panose="02040503050406030204" pitchFamily="18" charset="0"/>
                            </a:rPr>
                          </m:ctrlPr>
                        </m:fPr>
                        <m:num>
                          <m:r>
                            <a:rPr lang="en-US" sz="3600" b="1" i="0" smtClean="0">
                              <a:solidFill>
                                <a:schemeClr val="tx2"/>
                              </a:solidFill>
                              <a:latin typeface="Cambria Math" panose="02040503050406030204" pitchFamily="18" charset="0"/>
                            </a:rPr>
                            <m:t> </m:t>
                          </m:r>
                          <m:r>
                            <a:rPr lang="en-US" sz="3600" b="1" i="0" smtClean="0">
                              <a:solidFill>
                                <a:schemeClr val="tx2"/>
                              </a:solidFill>
                              <a:latin typeface="Cambria Math" panose="02040503050406030204" pitchFamily="18" charset="0"/>
                            </a:rPr>
                            <m:t>𝟕</m:t>
                          </m:r>
                          <m:r>
                            <a:rPr lang="en-US" sz="3600" b="1" i="0" smtClean="0">
                              <a:solidFill>
                                <a:schemeClr val="tx2"/>
                              </a:solidFill>
                              <a:latin typeface="Cambria Math" panose="02040503050406030204" pitchFamily="18" charset="0"/>
                            </a:rPr>
                            <m:t>"</m:t>
                          </m:r>
                        </m:num>
                        <m:den>
                          <m:r>
                            <a:rPr lang="en-US" sz="3600" b="1" i="0" smtClean="0">
                              <a:solidFill>
                                <a:schemeClr val="tx2"/>
                              </a:solidFill>
                              <a:latin typeface="Cambria Math" panose="02040503050406030204" pitchFamily="18" charset="0"/>
                            </a:rPr>
                            <m:t>𝟖</m:t>
                          </m:r>
                        </m:den>
                      </m:f>
                    </m:oMath>
                  </m:oMathPara>
                </a14:m>
                <a:endParaRPr lang="en-US" sz="3600" b="1" dirty="0" smtClean="0">
                  <a:solidFill>
                    <a:schemeClr val="tx2"/>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7047897" y="1981200"/>
                <a:ext cx="1003903" cy="104842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378097" y="3022093"/>
                <a:ext cx="1194403" cy="104842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3600" b="1" i="0" smtClean="0">
                          <a:solidFill>
                            <a:schemeClr val="tx2"/>
                          </a:solidFill>
                          <a:latin typeface="Cambria Math" panose="02040503050406030204" pitchFamily="18" charset="0"/>
                        </a:rPr>
                        <m:t>𝟏𝟎</m:t>
                      </m:r>
                      <m:f>
                        <m:fPr>
                          <m:ctrlPr>
                            <a:rPr lang="en-US" sz="3600" b="1" i="1" smtClean="0">
                              <a:solidFill>
                                <a:schemeClr val="tx2"/>
                              </a:solidFill>
                              <a:latin typeface="Cambria Math" panose="02040503050406030204" pitchFamily="18" charset="0"/>
                            </a:rPr>
                          </m:ctrlPr>
                        </m:fPr>
                        <m:num>
                          <m:r>
                            <a:rPr lang="en-US" sz="3600" b="1" i="0" smtClean="0">
                              <a:solidFill>
                                <a:schemeClr val="tx2"/>
                              </a:solidFill>
                              <a:latin typeface="Cambria Math" panose="02040503050406030204" pitchFamily="18" charset="0"/>
                            </a:rPr>
                            <m:t> </m:t>
                          </m:r>
                          <m:r>
                            <a:rPr lang="en-US" sz="3600" b="1" i="0" smtClean="0">
                              <a:solidFill>
                                <a:schemeClr val="tx2"/>
                              </a:solidFill>
                              <a:latin typeface="Cambria Math" panose="02040503050406030204" pitchFamily="18" charset="0"/>
                            </a:rPr>
                            <m:t>𝟏</m:t>
                          </m:r>
                          <m:r>
                            <a:rPr lang="en-US" sz="3600" b="1" i="0" smtClean="0">
                              <a:solidFill>
                                <a:schemeClr val="tx2"/>
                              </a:solidFill>
                              <a:latin typeface="Cambria Math" panose="02040503050406030204" pitchFamily="18" charset="0"/>
                            </a:rPr>
                            <m:t>"</m:t>
                          </m:r>
                        </m:num>
                        <m:den>
                          <m:r>
                            <a:rPr lang="en-US" sz="3600" b="1" i="0" smtClean="0">
                              <a:solidFill>
                                <a:schemeClr val="tx2"/>
                              </a:solidFill>
                              <a:latin typeface="Cambria Math" panose="02040503050406030204" pitchFamily="18" charset="0"/>
                            </a:rPr>
                            <m:t>𝟒</m:t>
                          </m:r>
                        </m:den>
                      </m:f>
                    </m:oMath>
                  </m:oMathPara>
                </a14:m>
                <a:endParaRPr lang="en-US" sz="3600" b="1" dirty="0" smtClean="0">
                  <a:solidFill>
                    <a:schemeClr val="tx2"/>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378097" y="3022093"/>
                <a:ext cx="1194403" cy="1048429"/>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4578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 name="TextBox 24"/>
              <p:cNvSpPr txBox="1"/>
              <p:nvPr/>
            </p:nvSpPr>
            <p:spPr>
              <a:xfrm>
                <a:off x="1121662" y="377739"/>
                <a:ext cx="5774438" cy="1482137"/>
              </a:xfrm>
              <a:prstGeom prst="rect">
                <a:avLst/>
              </a:prstGeom>
              <a:noFill/>
            </p:spPr>
            <p:txBody>
              <a:bodyPr wrap="square" lIns="0" tIns="0" rIns="0" bIns="0" rtlCol="0">
                <a:spAutoFit/>
              </a:bodyPr>
              <a:lstStyle/>
              <a:p>
                <a14:m>
                  <m:oMath xmlns:m="http://schemas.openxmlformats.org/officeDocument/2006/math">
                    <m:f>
                      <m:fPr>
                        <m:ctrlPr>
                          <a:rPr lang="en-US" sz="6600" b="1" i="1" smtClean="0">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𝟗</m:t>
                        </m:r>
                      </m:num>
                      <m:den>
                        <m:r>
                          <a:rPr lang="en-US" sz="6600" b="1" i="0" smtClean="0">
                            <a:solidFill>
                              <a:srgbClr val="000000"/>
                            </a:solidFill>
                            <a:latin typeface="Cambria Math" panose="02040503050406030204" pitchFamily="18" charset="0"/>
                          </a:rPr>
                          <m:t>𝟏𝟔</m:t>
                        </m:r>
                      </m:den>
                    </m:f>
                    <m:r>
                      <a:rPr lang="en-US" sz="6600" b="1" i="0" smtClean="0">
                        <a:solidFill>
                          <a:srgbClr val="000000"/>
                        </a:solidFill>
                        <a:latin typeface="Cambria Math" panose="02040503050406030204" pitchFamily="18" charset="0"/>
                      </a:rPr>
                      <m:t>−</m:t>
                    </m:r>
                    <m:f>
                      <m:fPr>
                        <m:ctrlPr>
                          <a:rPr lang="en-US" sz="6600" b="1" i="1" smtClean="0">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𝟓</m:t>
                        </m:r>
                      </m:num>
                      <m:den>
                        <m:r>
                          <a:rPr lang="en-US" sz="6600" b="1" i="0" smtClean="0">
                            <a:solidFill>
                              <a:srgbClr val="000000"/>
                            </a:solidFill>
                            <a:latin typeface="Cambria Math" panose="02040503050406030204" pitchFamily="18" charset="0"/>
                          </a:rPr>
                          <m:t>𝟏𝟔</m:t>
                        </m:r>
                      </m:den>
                    </m:f>
                  </m:oMath>
                </a14:m>
                <a:r>
                  <a:rPr lang="en-US" sz="6600" b="1" dirty="0" smtClean="0">
                    <a:solidFill>
                      <a:srgbClr val="000000"/>
                    </a:solidFill>
                    <a:latin typeface="+mj-lt"/>
                  </a:rPr>
                  <a:t> </a:t>
                </a:r>
                <a14:m>
                  <m:oMath xmlns:m="http://schemas.openxmlformats.org/officeDocument/2006/math">
                    <m:r>
                      <a:rPr lang="en-US" sz="6600" b="1">
                        <a:solidFill>
                          <a:srgbClr val="000000"/>
                        </a:solidFill>
                        <a:latin typeface="Cambria Math" panose="02040503050406030204" pitchFamily="18" charset="0"/>
                      </a:rPr>
                      <m:t>=</m:t>
                    </m:r>
                    <m:f>
                      <m:fPr>
                        <m:ctrlPr>
                          <a:rPr lang="en-US" sz="6600" b="1" i="1">
                            <a:solidFill>
                              <a:srgbClr val="000000"/>
                            </a:solidFill>
                            <a:latin typeface="Cambria Math" panose="02040503050406030204" pitchFamily="18" charset="0"/>
                          </a:rPr>
                        </m:ctrlPr>
                      </m:fPr>
                      <m:num>
                        <m:r>
                          <a:rPr lang="en-US" sz="6600" b="1">
                            <a:solidFill>
                              <a:srgbClr val="000000"/>
                            </a:solidFill>
                            <a:latin typeface="Cambria Math" panose="02040503050406030204" pitchFamily="18" charset="0"/>
                          </a:rPr>
                          <m:t>𝟒</m:t>
                        </m:r>
                      </m:num>
                      <m:den>
                        <m:r>
                          <a:rPr lang="en-US" sz="6600" b="1">
                            <a:solidFill>
                              <a:srgbClr val="000000"/>
                            </a:solidFill>
                            <a:latin typeface="Cambria Math" panose="02040503050406030204" pitchFamily="18" charset="0"/>
                          </a:rPr>
                          <m:t>𝟏𝟔</m:t>
                        </m:r>
                      </m:den>
                    </m:f>
                  </m:oMath>
                </a14:m>
                <a:r>
                  <a:rPr lang="en-US" sz="6600" b="1" dirty="0" smtClean="0">
                    <a:solidFill>
                      <a:srgbClr val="000000"/>
                    </a:solidFill>
                    <a:latin typeface="+mj-lt"/>
                  </a:rPr>
                  <a:t> </a:t>
                </a:r>
                <a14:m>
                  <m:oMath xmlns:m="http://schemas.openxmlformats.org/officeDocument/2006/math">
                    <m:r>
                      <a:rPr lang="en-US" sz="6600" b="1">
                        <a:solidFill>
                          <a:srgbClr val="000000"/>
                        </a:solidFill>
                        <a:latin typeface="Cambria Math" panose="02040503050406030204" pitchFamily="18" charset="0"/>
                      </a:rPr>
                      <m:t>=</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𝟏</m:t>
                        </m:r>
                      </m:num>
                      <m:den>
                        <m:r>
                          <a:rPr lang="en-US" sz="6600" b="1" i="0" smtClean="0">
                            <a:solidFill>
                              <a:srgbClr val="000000"/>
                            </a:solidFill>
                            <a:latin typeface="Cambria Math" panose="02040503050406030204" pitchFamily="18" charset="0"/>
                          </a:rPr>
                          <m:t>𝟒</m:t>
                        </m:r>
                      </m:den>
                    </m:f>
                  </m:oMath>
                </a14:m>
                <a:endParaRPr lang="en-US" sz="6600" b="1" dirty="0">
                  <a:solidFill>
                    <a:srgbClr val="000000"/>
                  </a:solidFill>
                  <a:latin typeface="+mj-lt"/>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121662" y="377739"/>
                <a:ext cx="5774438" cy="1482137"/>
              </a:xfrm>
              <a:prstGeom prst="rect">
                <a:avLst/>
              </a:prstGeom>
              <a:blipFill rotWithShape="0">
                <a:blip r:embed="rId3"/>
                <a:stretch>
                  <a:fillRect/>
                </a:stretch>
              </a:blipFill>
            </p:spPr>
            <p:txBody>
              <a:bodyPr/>
              <a:lstStyle/>
              <a:p>
                <a:r>
                  <a:rPr lang="en-US">
                    <a:noFill/>
                  </a:rPr>
                  <a:t> </a:t>
                </a:r>
              </a:p>
            </p:txBody>
          </p:sp>
        </mc:Fallback>
      </mc:AlternateContent>
      <p:grpSp>
        <p:nvGrpSpPr>
          <p:cNvPr id="8" name="Group 7"/>
          <p:cNvGrpSpPr/>
          <p:nvPr/>
        </p:nvGrpSpPr>
        <p:grpSpPr>
          <a:xfrm>
            <a:off x="1121662" y="2640552"/>
            <a:ext cx="6583680" cy="3028261"/>
            <a:chOff x="1216244" y="3250152"/>
            <a:chExt cx="6583680" cy="3028261"/>
          </a:xfrm>
        </p:grpSpPr>
        <p:grpSp>
          <p:nvGrpSpPr>
            <p:cNvPr id="3" name="Group 2"/>
            <p:cNvGrpSpPr/>
            <p:nvPr/>
          </p:nvGrpSpPr>
          <p:grpSpPr>
            <a:xfrm>
              <a:off x="2450851" y="3250152"/>
              <a:ext cx="4114467" cy="658362"/>
              <a:chOff x="537187" y="3147693"/>
              <a:chExt cx="4114467" cy="658362"/>
            </a:xfrm>
          </p:grpSpPr>
          <p:grpSp>
            <p:nvGrpSpPr>
              <p:cNvPr id="27" name="Group 26"/>
              <p:cNvGrpSpPr/>
              <p:nvPr/>
            </p:nvGrpSpPr>
            <p:grpSpPr>
              <a:xfrm>
                <a:off x="537187" y="3148080"/>
                <a:ext cx="457163" cy="657975"/>
                <a:chOff x="234679" y="1344575"/>
                <a:chExt cx="457200" cy="658186"/>
              </a:xfrm>
            </p:grpSpPr>
            <p:sp>
              <p:nvSpPr>
                <p:cNvPr id="93" name="Rectangle 92"/>
                <p:cNvSpPr>
                  <a:spLocks noChangeAspect="1"/>
                </p:cNvSpPr>
                <p:nvPr/>
              </p:nvSpPr>
              <p:spPr>
                <a:xfrm>
                  <a:off x="234679" y="1344575"/>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94" name="TextBox 93"/>
                    <p:cNvSpPr txBox="1"/>
                    <p:nvPr/>
                  </p:nvSpPr>
                  <p:spPr>
                    <a:xfrm>
                      <a:off x="311197" y="1365038"/>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𝟏𝟔</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94" name="TextBox 93"/>
                    <p:cNvSpPr txBox="1">
                      <a:spLocks noRot="1" noChangeAspect="1" noMove="1" noResize="1" noEditPoints="1" noAdjustHandles="1" noChangeArrowheads="1" noChangeShapeType="1" noTextEdit="1"/>
                    </p:cNvSpPr>
                    <p:nvPr/>
                  </p:nvSpPr>
                  <p:spPr>
                    <a:xfrm>
                      <a:off x="311197" y="1365038"/>
                      <a:ext cx="304165" cy="572613"/>
                    </a:xfrm>
                    <a:prstGeom prst="rect">
                      <a:avLst/>
                    </a:prstGeom>
                    <a:blipFill rotWithShape="0">
                      <a:blip r:embed="rId4"/>
                      <a:stretch>
                        <a:fillRect r="-2000" b="-1075"/>
                      </a:stretch>
                    </a:blipFill>
                  </p:spPr>
                  <p:txBody>
                    <a:bodyPr/>
                    <a:lstStyle/>
                    <a:p>
                      <a:r>
                        <a:rPr lang="en-US">
                          <a:noFill/>
                        </a:rPr>
                        <a:t> </a:t>
                      </a:r>
                    </a:p>
                  </p:txBody>
                </p:sp>
              </mc:Fallback>
            </mc:AlternateContent>
          </p:grpSp>
          <p:grpSp>
            <p:nvGrpSpPr>
              <p:cNvPr id="28" name="Group 27"/>
              <p:cNvGrpSpPr/>
              <p:nvPr/>
            </p:nvGrpSpPr>
            <p:grpSpPr>
              <a:xfrm>
                <a:off x="994350" y="3148077"/>
                <a:ext cx="457163" cy="657975"/>
                <a:chOff x="691879" y="1344572"/>
                <a:chExt cx="457200" cy="658186"/>
              </a:xfrm>
            </p:grpSpPr>
            <p:sp>
              <p:nvSpPr>
                <p:cNvPr id="91" name="Rectangle 90"/>
                <p:cNvSpPr>
                  <a:spLocks noChangeAspect="1"/>
                </p:cNvSpPr>
                <p:nvPr/>
              </p:nvSpPr>
              <p:spPr>
                <a:xfrm>
                  <a:off x="691879" y="1344572"/>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92" name="TextBox 94"/>
                    <p:cNvSpPr txBox="1"/>
                    <p:nvPr/>
                  </p:nvSpPr>
                  <p:spPr>
                    <a:xfrm>
                      <a:off x="768397" y="1365038"/>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92" name="TextBox 94"/>
                    <p:cNvSpPr txBox="1">
                      <a:spLocks noRot="1" noChangeAspect="1" noMove="1" noResize="1" noEditPoints="1" noAdjustHandles="1" noChangeArrowheads="1" noChangeShapeType="1" noTextEdit="1"/>
                    </p:cNvSpPr>
                    <p:nvPr/>
                  </p:nvSpPr>
                  <p:spPr>
                    <a:xfrm>
                      <a:off x="768397" y="1365038"/>
                      <a:ext cx="304165" cy="572613"/>
                    </a:xfrm>
                    <a:prstGeom prst="rect">
                      <a:avLst/>
                    </a:prstGeom>
                    <a:blipFill rotWithShape="0">
                      <a:blip r:embed="rId5"/>
                      <a:stretch>
                        <a:fillRect r="-2000" b="-1075"/>
                      </a:stretch>
                    </a:blipFill>
                  </p:spPr>
                  <p:txBody>
                    <a:bodyPr/>
                    <a:lstStyle/>
                    <a:p>
                      <a:r>
                        <a:rPr lang="en-US">
                          <a:noFill/>
                        </a:rPr>
                        <a:t> </a:t>
                      </a:r>
                    </a:p>
                  </p:txBody>
                </p:sp>
              </mc:Fallback>
            </mc:AlternateContent>
          </p:grpSp>
          <p:grpSp>
            <p:nvGrpSpPr>
              <p:cNvPr id="29" name="Group 28"/>
              <p:cNvGrpSpPr/>
              <p:nvPr/>
            </p:nvGrpSpPr>
            <p:grpSpPr>
              <a:xfrm>
                <a:off x="1451513" y="3147693"/>
                <a:ext cx="457163" cy="657975"/>
                <a:chOff x="1149079" y="1344188"/>
                <a:chExt cx="457200" cy="658186"/>
              </a:xfrm>
            </p:grpSpPr>
            <p:sp>
              <p:nvSpPr>
                <p:cNvPr id="89" name="Rectangle 88"/>
                <p:cNvSpPr>
                  <a:spLocks noChangeAspect="1"/>
                </p:cNvSpPr>
                <p:nvPr/>
              </p:nvSpPr>
              <p:spPr>
                <a:xfrm>
                  <a:off x="1149079" y="1344188"/>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90" name="TextBox 95"/>
                    <p:cNvSpPr txBox="1"/>
                    <p:nvPr/>
                  </p:nvSpPr>
                  <p:spPr>
                    <a:xfrm>
                      <a:off x="1225597" y="1365038"/>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90" name="TextBox 95"/>
                    <p:cNvSpPr txBox="1">
                      <a:spLocks noRot="1" noChangeAspect="1" noMove="1" noResize="1" noEditPoints="1" noAdjustHandles="1" noChangeArrowheads="1" noChangeShapeType="1" noTextEdit="1"/>
                    </p:cNvSpPr>
                    <p:nvPr/>
                  </p:nvSpPr>
                  <p:spPr>
                    <a:xfrm>
                      <a:off x="1225597" y="1365038"/>
                      <a:ext cx="304165" cy="572613"/>
                    </a:xfrm>
                    <a:prstGeom prst="rect">
                      <a:avLst/>
                    </a:prstGeom>
                    <a:blipFill rotWithShape="0">
                      <a:blip r:embed="rId6"/>
                      <a:stretch>
                        <a:fillRect r="-2000" b="-1075"/>
                      </a:stretch>
                    </a:blipFill>
                  </p:spPr>
                  <p:txBody>
                    <a:bodyPr/>
                    <a:lstStyle/>
                    <a:p>
                      <a:r>
                        <a:rPr lang="en-US">
                          <a:noFill/>
                        </a:rPr>
                        <a:t> </a:t>
                      </a:r>
                    </a:p>
                  </p:txBody>
                </p:sp>
              </mc:Fallback>
            </mc:AlternateContent>
          </p:grpSp>
          <p:grpSp>
            <p:nvGrpSpPr>
              <p:cNvPr id="30" name="Group 29"/>
              <p:cNvGrpSpPr/>
              <p:nvPr/>
            </p:nvGrpSpPr>
            <p:grpSpPr>
              <a:xfrm>
                <a:off x="1908676" y="3148076"/>
                <a:ext cx="457163" cy="657975"/>
                <a:chOff x="1606279" y="1344571"/>
                <a:chExt cx="457200" cy="658186"/>
              </a:xfrm>
            </p:grpSpPr>
            <p:sp>
              <p:nvSpPr>
                <p:cNvPr id="87" name="Rectangle 86"/>
                <p:cNvSpPr>
                  <a:spLocks noChangeAspect="1"/>
                </p:cNvSpPr>
                <p:nvPr/>
              </p:nvSpPr>
              <p:spPr>
                <a:xfrm>
                  <a:off x="1606279" y="1344571"/>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88" name="TextBox 96"/>
                    <p:cNvSpPr txBox="1"/>
                    <p:nvPr/>
                  </p:nvSpPr>
                  <p:spPr>
                    <a:xfrm>
                      <a:off x="1682797" y="1365038"/>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𝟏𝟔</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88" name="TextBox 96"/>
                    <p:cNvSpPr txBox="1">
                      <a:spLocks noRot="1" noChangeAspect="1" noMove="1" noResize="1" noEditPoints="1" noAdjustHandles="1" noChangeArrowheads="1" noChangeShapeType="1" noTextEdit="1"/>
                    </p:cNvSpPr>
                    <p:nvPr/>
                  </p:nvSpPr>
                  <p:spPr>
                    <a:xfrm>
                      <a:off x="1682797" y="1365038"/>
                      <a:ext cx="304165" cy="572613"/>
                    </a:xfrm>
                    <a:prstGeom prst="rect">
                      <a:avLst/>
                    </a:prstGeom>
                    <a:blipFill rotWithShape="0">
                      <a:blip r:embed="rId7"/>
                      <a:stretch>
                        <a:fillRect r="-2000" b="-1075"/>
                      </a:stretch>
                    </a:blipFill>
                  </p:spPr>
                  <p:txBody>
                    <a:bodyPr/>
                    <a:lstStyle/>
                    <a:p>
                      <a:r>
                        <a:rPr lang="en-US">
                          <a:noFill/>
                        </a:rPr>
                        <a:t> </a:t>
                      </a:r>
                    </a:p>
                  </p:txBody>
                </p:sp>
              </mc:Fallback>
            </mc:AlternateContent>
          </p:grpSp>
          <p:grpSp>
            <p:nvGrpSpPr>
              <p:cNvPr id="31" name="Group 30"/>
              <p:cNvGrpSpPr/>
              <p:nvPr/>
            </p:nvGrpSpPr>
            <p:grpSpPr>
              <a:xfrm>
                <a:off x="2365839" y="3148077"/>
                <a:ext cx="457163" cy="657975"/>
                <a:chOff x="2063479" y="1344572"/>
                <a:chExt cx="457200" cy="658186"/>
              </a:xfrm>
            </p:grpSpPr>
            <p:sp>
              <p:nvSpPr>
                <p:cNvPr id="85" name="Rectangle 84"/>
                <p:cNvSpPr>
                  <a:spLocks noChangeAspect="1"/>
                </p:cNvSpPr>
                <p:nvPr/>
              </p:nvSpPr>
              <p:spPr>
                <a:xfrm>
                  <a:off x="2063479" y="1344572"/>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86" name="TextBox 97"/>
                    <p:cNvSpPr txBox="1"/>
                    <p:nvPr/>
                  </p:nvSpPr>
                  <p:spPr>
                    <a:xfrm>
                      <a:off x="2139997" y="1365038"/>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𝟏𝟔</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86" name="TextBox 97"/>
                    <p:cNvSpPr txBox="1">
                      <a:spLocks noRot="1" noChangeAspect="1" noMove="1" noResize="1" noEditPoints="1" noAdjustHandles="1" noChangeArrowheads="1" noChangeShapeType="1" noTextEdit="1"/>
                    </p:cNvSpPr>
                    <p:nvPr/>
                  </p:nvSpPr>
                  <p:spPr>
                    <a:xfrm>
                      <a:off x="2139997" y="1365038"/>
                      <a:ext cx="304165" cy="572613"/>
                    </a:xfrm>
                    <a:prstGeom prst="rect">
                      <a:avLst/>
                    </a:prstGeom>
                    <a:blipFill rotWithShape="0">
                      <a:blip r:embed="rId8"/>
                      <a:stretch>
                        <a:fillRect r="-2000" b="-1075"/>
                      </a:stretch>
                    </a:blipFill>
                  </p:spPr>
                  <p:txBody>
                    <a:bodyPr/>
                    <a:lstStyle/>
                    <a:p>
                      <a:r>
                        <a:rPr lang="en-US">
                          <a:noFill/>
                        </a:rPr>
                        <a:t> </a:t>
                      </a:r>
                    </a:p>
                  </p:txBody>
                </p:sp>
              </mc:Fallback>
            </mc:AlternateContent>
          </p:grpSp>
          <p:grpSp>
            <p:nvGrpSpPr>
              <p:cNvPr id="32" name="Group 31"/>
              <p:cNvGrpSpPr/>
              <p:nvPr/>
            </p:nvGrpSpPr>
            <p:grpSpPr>
              <a:xfrm>
                <a:off x="2823002" y="3148077"/>
                <a:ext cx="457163" cy="657975"/>
                <a:chOff x="2520679" y="1344572"/>
                <a:chExt cx="457200" cy="658186"/>
              </a:xfrm>
            </p:grpSpPr>
            <p:sp>
              <p:nvSpPr>
                <p:cNvPr id="83" name="Rectangle 82"/>
                <p:cNvSpPr>
                  <a:spLocks noChangeAspect="1"/>
                </p:cNvSpPr>
                <p:nvPr/>
              </p:nvSpPr>
              <p:spPr>
                <a:xfrm>
                  <a:off x="2520679" y="1344572"/>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84" name="TextBox 98"/>
                    <p:cNvSpPr txBox="1"/>
                    <p:nvPr/>
                  </p:nvSpPr>
                  <p:spPr>
                    <a:xfrm>
                      <a:off x="2597197" y="1365038"/>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𝟏𝟔</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84" name="TextBox 98"/>
                    <p:cNvSpPr txBox="1">
                      <a:spLocks noRot="1" noChangeAspect="1" noMove="1" noResize="1" noEditPoints="1" noAdjustHandles="1" noChangeArrowheads="1" noChangeShapeType="1" noTextEdit="1"/>
                    </p:cNvSpPr>
                    <p:nvPr/>
                  </p:nvSpPr>
                  <p:spPr>
                    <a:xfrm>
                      <a:off x="2597197" y="1365038"/>
                      <a:ext cx="304165" cy="572613"/>
                    </a:xfrm>
                    <a:prstGeom prst="rect">
                      <a:avLst/>
                    </a:prstGeom>
                    <a:blipFill rotWithShape="0">
                      <a:blip r:embed="rId9"/>
                      <a:stretch>
                        <a:fillRect r="-2000" b="-1075"/>
                      </a:stretch>
                    </a:blipFill>
                  </p:spPr>
                  <p:txBody>
                    <a:bodyPr/>
                    <a:lstStyle/>
                    <a:p>
                      <a:r>
                        <a:rPr lang="en-US">
                          <a:noFill/>
                        </a:rPr>
                        <a:t> </a:t>
                      </a:r>
                    </a:p>
                  </p:txBody>
                </p:sp>
              </mc:Fallback>
            </mc:AlternateContent>
          </p:grpSp>
          <p:grpSp>
            <p:nvGrpSpPr>
              <p:cNvPr id="33" name="Group 32"/>
              <p:cNvGrpSpPr/>
              <p:nvPr/>
            </p:nvGrpSpPr>
            <p:grpSpPr>
              <a:xfrm>
                <a:off x="3737328" y="3148077"/>
                <a:ext cx="457163" cy="657975"/>
                <a:chOff x="3435079" y="1344572"/>
                <a:chExt cx="457200" cy="658186"/>
              </a:xfrm>
            </p:grpSpPr>
            <p:sp>
              <p:nvSpPr>
                <p:cNvPr id="81" name="Rectangle 80"/>
                <p:cNvSpPr>
                  <a:spLocks noChangeAspect="1"/>
                </p:cNvSpPr>
                <p:nvPr/>
              </p:nvSpPr>
              <p:spPr>
                <a:xfrm>
                  <a:off x="3435079" y="1344572"/>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82" name="TextBox 100"/>
                    <p:cNvSpPr txBox="1"/>
                    <p:nvPr/>
                  </p:nvSpPr>
                  <p:spPr>
                    <a:xfrm>
                      <a:off x="3511597" y="1365038"/>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𝟏𝟔</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82" name="TextBox 100"/>
                    <p:cNvSpPr txBox="1">
                      <a:spLocks noRot="1" noChangeAspect="1" noMove="1" noResize="1" noEditPoints="1" noAdjustHandles="1" noChangeArrowheads="1" noChangeShapeType="1" noTextEdit="1"/>
                    </p:cNvSpPr>
                    <p:nvPr/>
                  </p:nvSpPr>
                  <p:spPr>
                    <a:xfrm>
                      <a:off x="3511597" y="1365038"/>
                      <a:ext cx="304165" cy="572613"/>
                    </a:xfrm>
                    <a:prstGeom prst="rect">
                      <a:avLst/>
                    </a:prstGeom>
                    <a:blipFill rotWithShape="0">
                      <a:blip r:embed="rId10"/>
                      <a:stretch>
                        <a:fillRect r="-2000" b="-1075"/>
                      </a:stretch>
                    </a:blipFill>
                  </p:spPr>
                  <p:txBody>
                    <a:bodyPr/>
                    <a:lstStyle/>
                    <a:p>
                      <a:r>
                        <a:rPr lang="en-US">
                          <a:noFill/>
                        </a:rPr>
                        <a:t> </a:t>
                      </a:r>
                    </a:p>
                  </p:txBody>
                </p:sp>
              </mc:Fallback>
            </mc:AlternateContent>
          </p:grpSp>
          <p:grpSp>
            <p:nvGrpSpPr>
              <p:cNvPr id="34" name="Group 33"/>
              <p:cNvGrpSpPr/>
              <p:nvPr/>
            </p:nvGrpSpPr>
            <p:grpSpPr>
              <a:xfrm>
                <a:off x="3280165" y="3148077"/>
                <a:ext cx="457163" cy="657975"/>
                <a:chOff x="2977879" y="1344572"/>
                <a:chExt cx="457200" cy="658186"/>
              </a:xfrm>
            </p:grpSpPr>
            <p:sp>
              <p:nvSpPr>
                <p:cNvPr id="79" name="Rectangle 78"/>
                <p:cNvSpPr>
                  <a:spLocks noChangeAspect="1"/>
                </p:cNvSpPr>
                <p:nvPr/>
              </p:nvSpPr>
              <p:spPr>
                <a:xfrm>
                  <a:off x="2977879" y="1344572"/>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80" name="TextBox 102"/>
                    <p:cNvSpPr txBox="1"/>
                    <p:nvPr/>
                  </p:nvSpPr>
                  <p:spPr>
                    <a:xfrm>
                      <a:off x="3054397" y="1365038"/>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𝟏𝟔</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80" name="TextBox 102"/>
                    <p:cNvSpPr txBox="1">
                      <a:spLocks noRot="1" noChangeAspect="1" noMove="1" noResize="1" noEditPoints="1" noAdjustHandles="1" noChangeArrowheads="1" noChangeShapeType="1" noTextEdit="1"/>
                    </p:cNvSpPr>
                    <p:nvPr/>
                  </p:nvSpPr>
                  <p:spPr>
                    <a:xfrm>
                      <a:off x="3054397" y="1365038"/>
                      <a:ext cx="304165" cy="572613"/>
                    </a:xfrm>
                    <a:prstGeom prst="rect">
                      <a:avLst/>
                    </a:prstGeom>
                    <a:blipFill rotWithShape="0">
                      <a:blip r:embed="rId11"/>
                      <a:stretch>
                        <a:fillRect r="-2000" b="-1075"/>
                      </a:stretch>
                    </a:blipFill>
                  </p:spPr>
                  <p:txBody>
                    <a:bodyPr/>
                    <a:lstStyle/>
                    <a:p>
                      <a:r>
                        <a:rPr lang="en-US">
                          <a:noFill/>
                        </a:rPr>
                        <a:t> </a:t>
                      </a:r>
                    </a:p>
                  </p:txBody>
                </p:sp>
              </mc:Fallback>
            </mc:AlternateContent>
          </p:grpSp>
          <p:grpSp>
            <p:nvGrpSpPr>
              <p:cNvPr id="35" name="Group 34"/>
              <p:cNvGrpSpPr/>
              <p:nvPr/>
            </p:nvGrpSpPr>
            <p:grpSpPr>
              <a:xfrm>
                <a:off x="4194491" y="3148076"/>
                <a:ext cx="457163" cy="657975"/>
                <a:chOff x="3892279" y="1344571"/>
                <a:chExt cx="457200" cy="658186"/>
              </a:xfrm>
            </p:grpSpPr>
            <p:sp>
              <p:nvSpPr>
                <p:cNvPr id="77" name="Rectangle 76"/>
                <p:cNvSpPr>
                  <a:spLocks noChangeAspect="1"/>
                </p:cNvSpPr>
                <p:nvPr/>
              </p:nvSpPr>
              <p:spPr>
                <a:xfrm>
                  <a:off x="3892279" y="1344571"/>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78" name="TextBox 103"/>
                    <p:cNvSpPr txBox="1"/>
                    <p:nvPr/>
                  </p:nvSpPr>
                  <p:spPr>
                    <a:xfrm>
                      <a:off x="3968797" y="1365038"/>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𝟏𝟔</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78" name="TextBox 103"/>
                    <p:cNvSpPr txBox="1">
                      <a:spLocks noRot="1" noChangeAspect="1" noMove="1" noResize="1" noEditPoints="1" noAdjustHandles="1" noChangeArrowheads="1" noChangeShapeType="1" noTextEdit="1"/>
                    </p:cNvSpPr>
                    <p:nvPr/>
                  </p:nvSpPr>
                  <p:spPr>
                    <a:xfrm>
                      <a:off x="3968797" y="1365038"/>
                      <a:ext cx="304165" cy="572613"/>
                    </a:xfrm>
                    <a:prstGeom prst="rect">
                      <a:avLst/>
                    </a:prstGeom>
                    <a:blipFill rotWithShape="0">
                      <a:blip r:embed="rId12"/>
                      <a:stretch>
                        <a:fillRect r="-2000" b="-1075"/>
                      </a:stretch>
                    </a:blipFill>
                  </p:spPr>
                  <p:txBody>
                    <a:bodyPr/>
                    <a:lstStyle/>
                    <a:p>
                      <a:r>
                        <a:rPr lang="en-US">
                          <a:noFill/>
                        </a:rPr>
                        <a:t> </a:t>
                      </a:r>
                    </a:p>
                  </p:txBody>
                </p:sp>
              </mc:Fallback>
            </mc:AlternateContent>
          </p:grpSp>
        </p:grpSp>
        <p:grpSp>
          <p:nvGrpSpPr>
            <p:cNvPr id="4" name="Group 3"/>
            <p:cNvGrpSpPr/>
            <p:nvPr/>
          </p:nvGrpSpPr>
          <p:grpSpPr>
            <a:xfrm>
              <a:off x="4813178" y="5555858"/>
              <a:ext cx="1828652" cy="658362"/>
              <a:chOff x="765768" y="4435473"/>
              <a:chExt cx="1828652" cy="658362"/>
            </a:xfrm>
          </p:grpSpPr>
          <p:grpSp>
            <p:nvGrpSpPr>
              <p:cNvPr id="95" name="Group 94"/>
              <p:cNvGrpSpPr/>
              <p:nvPr/>
            </p:nvGrpSpPr>
            <p:grpSpPr>
              <a:xfrm>
                <a:off x="765768" y="4435860"/>
                <a:ext cx="457163" cy="657975"/>
                <a:chOff x="234679" y="1344575"/>
                <a:chExt cx="457200" cy="658186"/>
              </a:xfrm>
            </p:grpSpPr>
            <p:sp>
              <p:nvSpPr>
                <p:cNvPr id="96" name="Rectangle 95"/>
                <p:cNvSpPr>
                  <a:spLocks noChangeAspect="1"/>
                </p:cNvSpPr>
                <p:nvPr/>
              </p:nvSpPr>
              <p:spPr>
                <a:xfrm>
                  <a:off x="234679" y="1344575"/>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97" name="TextBox 96"/>
                    <p:cNvSpPr txBox="1"/>
                    <p:nvPr/>
                  </p:nvSpPr>
                  <p:spPr>
                    <a:xfrm>
                      <a:off x="311197" y="1365038"/>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𝟏𝟔</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97" name="TextBox 96"/>
                    <p:cNvSpPr txBox="1">
                      <a:spLocks noRot="1" noChangeAspect="1" noMove="1" noResize="1" noEditPoints="1" noAdjustHandles="1" noChangeArrowheads="1" noChangeShapeType="1" noTextEdit="1"/>
                    </p:cNvSpPr>
                    <p:nvPr/>
                  </p:nvSpPr>
                  <p:spPr>
                    <a:xfrm>
                      <a:off x="311197" y="1365038"/>
                      <a:ext cx="304165" cy="572613"/>
                    </a:xfrm>
                    <a:prstGeom prst="rect">
                      <a:avLst/>
                    </a:prstGeom>
                    <a:blipFill rotWithShape="0">
                      <a:blip r:embed="rId13"/>
                      <a:stretch>
                        <a:fillRect l="-2041" r="-2041" b="-1064"/>
                      </a:stretch>
                    </a:blipFill>
                  </p:spPr>
                  <p:txBody>
                    <a:bodyPr/>
                    <a:lstStyle/>
                    <a:p>
                      <a:r>
                        <a:rPr lang="en-US">
                          <a:noFill/>
                        </a:rPr>
                        <a:t> </a:t>
                      </a:r>
                    </a:p>
                  </p:txBody>
                </p:sp>
              </mc:Fallback>
            </mc:AlternateContent>
          </p:grpSp>
          <p:grpSp>
            <p:nvGrpSpPr>
              <p:cNvPr id="98" name="Group 97"/>
              <p:cNvGrpSpPr/>
              <p:nvPr/>
            </p:nvGrpSpPr>
            <p:grpSpPr>
              <a:xfrm>
                <a:off x="1222931" y="4435857"/>
                <a:ext cx="457163" cy="657975"/>
                <a:chOff x="691879" y="1344572"/>
                <a:chExt cx="457200" cy="658186"/>
              </a:xfrm>
            </p:grpSpPr>
            <p:sp>
              <p:nvSpPr>
                <p:cNvPr id="99" name="Rectangle 98"/>
                <p:cNvSpPr>
                  <a:spLocks noChangeAspect="1"/>
                </p:cNvSpPr>
                <p:nvPr/>
              </p:nvSpPr>
              <p:spPr>
                <a:xfrm>
                  <a:off x="691879" y="1344572"/>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100" name="TextBox 94"/>
                    <p:cNvSpPr txBox="1"/>
                    <p:nvPr/>
                  </p:nvSpPr>
                  <p:spPr>
                    <a:xfrm>
                      <a:off x="768397" y="1365038"/>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100" name="TextBox 94"/>
                    <p:cNvSpPr txBox="1">
                      <a:spLocks noRot="1" noChangeAspect="1" noMove="1" noResize="1" noEditPoints="1" noAdjustHandles="1" noChangeArrowheads="1" noChangeShapeType="1" noTextEdit="1"/>
                    </p:cNvSpPr>
                    <p:nvPr/>
                  </p:nvSpPr>
                  <p:spPr>
                    <a:xfrm>
                      <a:off x="768397" y="1365038"/>
                      <a:ext cx="304165" cy="572613"/>
                    </a:xfrm>
                    <a:prstGeom prst="rect">
                      <a:avLst/>
                    </a:prstGeom>
                    <a:blipFill rotWithShape="0">
                      <a:blip r:embed="rId14"/>
                      <a:stretch>
                        <a:fillRect l="-2041" r="-2041" b="-1064"/>
                      </a:stretch>
                    </a:blipFill>
                  </p:spPr>
                  <p:txBody>
                    <a:bodyPr/>
                    <a:lstStyle/>
                    <a:p>
                      <a:r>
                        <a:rPr lang="en-US">
                          <a:noFill/>
                        </a:rPr>
                        <a:t> </a:t>
                      </a:r>
                    </a:p>
                  </p:txBody>
                </p:sp>
              </mc:Fallback>
            </mc:AlternateContent>
          </p:grpSp>
          <p:grpSp>
            <p:nvGrpSpPr>
              <p:cNvPr id="101" name="Group 100"/>
              <p:cNvGrpSpPr/>
              <p:nvPr/>
            </p:nvGrpSpPr>
            <p:grpSpPr>
              <a:xfrm>
                <a:off x="1680094" y="4435473"/>
                <a:ext cx="457163" cy="657975"/>
                <a:chOff x="1149079" y="1344188"/>
                <a:chExt cx="457200" cy="658186"/>
              </a:xfrm>
            </p:grpSpPr>
            <p:sp>
              <p:nvSpPr>
                <p:cNvPr id="102" name="Rectangle 101"/>
                <p:cNvSpPr>
                  <a:spLocks noChangeAspect="1"/>
                </p:cNvSpPr>
                <p:nvPr/>
              </p:nvSpPr>
              <p:spPr>
                <a:xfrm>
                  <a:off x="1149079" y="1344188"/>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103" name="TextBox 95"/>
                    <p:cNvSpPr txBox="1"/>
                    <p:nvPr/>
                  </p:nvSpPr>
                  <p:spPr>
                    <a:xfrm>
                      <a:off x="1225597" y="1365038"/>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103" name="TextBox 95"/>
                    <p:cNvSpPr txBox="1">
                      <a:spLocks noRot="1" noChangeAspect="1" noMove="1" noResize="1" noEditPoints="1" noAdjustHandles="1" noChangeArrowheads="1" noChangeShapeType="1" noTextEdit="1"/>
                    </p:cNvSpPr>
                    <p:nvPr/>
                  </p:nvSpPr>
                  <p:spPr>
                    <a:xfrm>
                      <a:off x="1225597" y="1365038"/>
                      <a:ext cx="304165" cy="572613"/>
                    </a:xfrm>
                    <a:prstGeom prst="rect">
                      <a:avLst/>
                    </a:prstGeom>
                    <a:blipFill rotWithShape="0">
                      <a:blip r:embed="rId15"/>
                      <a:stretch>
                        <a:fillRect l="-2041" r="-2041" b="-1064"/>
                      </a:stretch>
                    </a:blipFill>
                  </p:spPr>
                  <p:txBody>
                    <a:bodyPr/>
                    <a:lstStyle/>
                    <a:p>
                      <a:r>
                        <a:rPr lang="en-US">
                          <a:noFill/>
                        </a:rPr>
                        <a:t> </a:t>
                      </a:r>
                    </a:p>
                  </p:txBody>
                </p:sp>
              </mc:Fallback>
            </mc:AlternateContent>
          </p:grpSp>
          <p:grpSp>
            <p:nvGrpSpPr>
              <p:cNvPr id="104" name="Group 103"/>
              <p:cNvGrpSpPr/>
              <p:nvPr/>
            </p:nvGrpSpPr>
            <p:grpSpPr>
              <a:xfrm>
                <a:off x="2137257" y="4435856"/>
                <a:ext cx="457163" cy="657975"/>
                <a:chOff x="1606279" y="1344571"/>
                <a:chExt cx="457200" cy="658186"/>
              </a:xfrm>
            </p:grpSpPr>
            <p:sp>
              <p:nvSpPr>
                <p:cNvPr id="105" name="Rectangle 104"/>
                <p:cNvSpPr>
                  <a:spLocks noChangeAspect="1"/>
                </p:cNvSpPr>
                <p:nvPr/>
              </p:nvSpPr>
              <p:spPr>
                <a:xfrm>
                  <a:off x="1606279" y="1344571"/>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106" name="TextBox 96"/>
                    <p:cNvSpPr txBox="1"/>
                    <p:nvPr/>
                  </p:nvSpPr>
                  <p:spPr>
                    <a:xfrm>
                      <a:off x="1682797" y="1365038"/>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𝟏𝟔</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06" name="TextBox 96"/>
                    <p:cNvSpPr txBox="1">
                      <a:spLocks noRot="1" noChangeAspect="1" noMove="1" noResize="1" noEditPoints="1" noAdjustHandles="1" noChangeArrowheads="1" noChangeShapeType="1" noTextEdit="1"/>
                    </p:cNvSpPr>
                    <p:nvPr/>
                  </p:nvSpPr>
                  <p:spPr>
                    <a:xfrm>
                      <a:off x="1682797" y="1365038"/>
                      <a:ext cx="304165" cy="572613"/>
                    </a:xfrm>
                    <a:prstGeom prst="rect">
                      <a:avLst/>
                    </a:prstGeom>
                    <a:blipFill rotWithShape="0">
                      <a:blip r:embed="rId16"/>
                      <a:stretch>
                        <a:fillRect l="-2041" r="-2041" b="-1064"/>
                      </a:stretch>
                    </a:blipFill>
                  </p:spPr>
                  <p:txBody>
                    <a:bodyPr/>
                    <a:lstStyle/>
                    <a:p>
                      <a:r>
                        <a:rPr lang="en-US">
                          <a:noFill/>
                        </a:rPr>
                        <a:t> </a:t>
                      </a:r>
                    </a:p>
                  </p:txBody>
                </p:sp>
              </mc:Fallback>
            </mc:AlternateContent>
          </p:grpSp>
        </p:grpSp>
        <p:grpSp>
          <p:nvGrpSpPr>
            <p:cNvPr id="5" name="Group 4"/>
            <p:cNvGrpSpPr/>
            <p:nvPr/>
          </p:nvGrpSpPr>
          <p:grpSpPr>
            <a:xfrm>
              <a:off x="2458092" y="4402813"/>
              <a:ext cx="2285815" cy="658362"/>
              <a:chOff x="1013504" y="3681244"/>
              <a:chExt cx="2285815" cy="658362"/>
            </a:xfrm>
          </p:grpSpPr>
          <p:grpSp>
            <p:nvGrpSpPr>
              <p:cNvPr id="123" name="Group 122"/>
              <p:cNvGrpSpPr/>
              <p:nvPr/>
            </p:nvGrpSpPr>
            <p:grpSpPr>
              <a:xfrm>
                <a:off x="1013504" y="3681631"/>
                <a:ext cx="457163" cy="657975"/>
                <a:chOff x="234679" y="1344575"/>
                <a:chExt cx="457200" cy="658186"/>
              </a:xfrm>
            </p:grpSpPr>
            <p:sp>
              <p:nvSpPr>
                <p:cNvPr id="148" name="Rectangle 147"/>
                <p:cNvSpPr>
                  <a:spLocks noChangeAspect="1"/>
                </p:cNvSpPr>
                <p:nvPr/>
              </p:nvSpPr>
              <p:spPr>
                <a:xfrm>
                  <a:off x="234679" y="1344575"/>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149" name="TextBox 148"/>
                    <p:cNvSpPr txBox="1"/>
                    <p:nvPr/>
                  </p:nvSpPr>
                  <p:spPr>
                    <a:xfrm>
                      <a:off x="311197" y="1365038"/>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𝟏𝟔</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49" name="TextBox 148"/>
                    <p:cNvSpPr txBox="1">
                      <a:spLocks noRot="1" noChangeAspect="1" noMove="1" noResize="1" noEditPoints="1" noAdjustHandles="1" noChangeArrowheads="1" noChangeShapeType="1" noTextEdit="1"/>
                    </p:cNvSpPr>
                    <p:nvPr/>
                  </p:nvSpPr>
                  <p:spPr>
                    <a:xfrm>
                      <a:off x="311197" y="1365038"/>
                      <a:ext cx="304165" cy="572613"/>
                    </a:xfrm>
                    <a:prstGeom prst="rect">
                      <a:avLst/>
                    </a:prstGeom>
                    <a:blipFill rotWithShape="0">
                      <a:blip r:embed="rId17"/>
                      <a:stretch>
                        <a:fillRect r="-2000"/>
                      </a:stretch>
                    </a:blipFill>
                  </p:spPr>
                  <p:txBody>
                    <a:bodyPr/>
                    <a:lstStyle/>
                    <a:p>
                      <a:r>
                        <a:rPr lang="en-US">
                          <a:noFill/>
                        </a:rPr>
                        <a:t> </a:t>
                      </a:r>
                    </a:p>
                  </p:txBody>
                </p:sp>
              </mc:Fallback>
            </mc:AlternateContent>
          </p:grpSp>
          <p:grpSp>
            <p:nvGrpSpPr>
              <p:cNvPr id="124" name="Group 123"/>
              <p:cNvGrpSpPr/>
              <p:nvPr/>
            </p:nvGrpSpPr>
            <p:grpSpPr>
              <a:xfrm>
                <a:off x="1470667" y="3681628"/>
                <a:ext cx="457163" cy="657975"/>
                <a:chOff x="691879" y="1344572"/>
                <a:chExt cx="457200" cy="658186"/>
              </a:xfrm>
            </p:grpSpPr>
            <p:sp>
              <p:nvSpPr>
                <p:cNvPr id="146" name="Rectangle 145"/>
                <p:cNvSpPr>
                  <a:spLocks noChangeAspect="1"/>
                </p:cNvSpPr>
                <p:nvPr/>
              </p:nvSpPr>
              <p:spPr>
                <a:xfrm>
                  <a:off x="691879" y="1344572"/>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147" name="TextBox 94"/>
                    <p:cNvSpPr txBox="1"/>
                    <p:nvPr/>
                  </p:nvSpPr>
                  <p:spPr>
                    <a:xfrm>
                      <a:off x="768397" y="1365038"/>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𝟏𝟔</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47" name="TextBox 94"/>
                    <p:cNvSpPr txBox="1">
                      <a:spLocks noRot="1" noChangeAspect="1" noMove="1" noResize="1" noEditPoints="1" noAdjustHandles="1" noChangeArrowheads="1" noChangeShapeType="1" noTextEdit="1"/>
                    </p:cNvSpPr>
                    <p:nvPr/>
                  </p:nvSpPr>
                  <p:spPr>
                    <a:xfrm>
                      <a:off x="768397" y="1365038"/>
                      <a:ext cx="304165" cy="572613"/>
                    </a:xfrm>
                    <a:prstGeom prst="rect">
                      <a:avLst/>
                    </a:prstGeom>
                    <a:blipFill rotWithShape="0">
                      <a:blip r:embed="rId18"/>
                      <a:stretch>
                        <a:fillRect r="-2000"/>
                      </a:stretch>
                    </a:blipFill>
                  </p:spPr>
                  <p:txBody>
                    <a:bodyPr/>
                    <a:lstStyle/>
                    <a:p>
                      <a:r>
                        <a:rPr lang="en-US">
                          <a:noFill/>
                        </a:rPr>
                        <a:t> </a:t>
                      </a:r>
                    </a:p>
                  </p:txBody>
                </p:sp>
              </mc:Fallback>
            </mc:AlternateContent>
          </p:grpSp>
          <p:grpSp>
            <p:nvGrpSpPr>
              <p:cNvPr id="125" name="Group 124"/>
              <p:cNvGrpSpPr/>
              <p:nvPr/>
            </p:nvGrpSpPr>
            <p:grpSpPr>
              <a:xfrm>
                <a:off x="1927830" y="3681244"/>
                <a:ext cx="457163" cy="657975"/>
                <a:chOff x="1149079" y="1344188"/>
                <a:chExt cx="457200" cy="658186"/>
              </a:xfrm>
            </p:grpSpPr>
            <p:sp>
              <p:nvSpPr>
                <p:cNvPr id="144" name="Rectangle 143"/>
                <p:cNvSpPr>
                  <a:spLocks noChangeAspect="1"/>
                </p:cNvSpPr>
                <p:nvPr/>
              </p:nvSpPr>
              <p:spPr>
                <a:xfrm>
                  <a:off x="1149079" y="1344188"/>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145" name="TextBox 95"/>
                    <p:cNvSpPr txBox="1"/>
                    <p:nvPr/>
                  </p:nvSpPr>
                  <p:spPr>
                    <a:xfrm>
                      <a:off x="1225597" y="1365038"/>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145" name="TextBox 95"/>
                    <p:cNvSpPr txBox="1">
                      <a:spLocks noRot="1" noChangeAspect="1" noMove="1" noResize="1" noEditPoints="1" noAdjustHandles="1" noChangeArrowheads="1" noChangeShapeType="1" noTextEdit="1"/>
                    </p:cNvSpPr>
                    <p:nvPr/>
                  </p:nvSpPr>
                  <p:spPr>
                    <a:xfrm>
                      <a:off x="1225597" y="1365038"/>
                      <a:ext cx="304165" cy="572613"/>
                    </a:xfrm>
                    <a:prstGeom prst="rect">
                      <a:avLst/>
                    </a:prstGeom>
                    <a:blipFill rotWithShape="0">
                      <a:blip r:embed="rId19"/>
                      <a:stretch>
                        <a:fillRect r="-2000"/>
                      </a:stretch>
                    </a:blipFill>
                  </p:spPr>
                  <p:txBody>
                    <a:bodyPr/>
                    <a:lstStyle/>
                    <a:p>
                      <a:r>
                        <a:rPr lang="en-US">
                          <a:noFill/>
                        </a:rPr>
                        <a:t> </a:t>
                      </a:r>
                    </a:p>
                  </p:txBody>
                </p:sp>
              </mc:Fallback>
            </mc:AlternateContent>
          </p:grpSp>
          <p:grpSp>
            <p:nvGrpSpPr>
              <p:cNvPr id="126" name="Group 125"/>
              <p:cNvGrpSpPr/>
              <p:nvPr/>
            </p:nvGrpSpPr>
            <p:grpSpPr>
              <a:xfrm>
                <a:off x="2384993" y="3681627"/>
                <a:ext cx="457163" cy="657975"/>
                <a:chOff x="1606279" y="1344571"/>
                <a:chExt cx="457200" cy="658186"/>
              </a:xfrm>
            </p:grpSpPr>
            <p:sp>
              <p:nvSpPr>
                <p:cNvPr id="142" name="Rectangle 141"/>
                <p:cNvSpPr>
                  <a:spLocks noChangeAspect="1"/>
                </p:cNvSpPr>
                <p:nvPr/>
              </p:nvSpPr>
              <p:spPr>
                <a:xfrm>
                  <a:off x="1606279" y="1344571"/>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143" name="TextBox 96"/>
                    <p:cNvSpPr txBox="1"/>
                    <p:nvPr/>
                  </p:nvSpPr>
                  <p:spPr>
                    <a:xfrm>
                      <a:off x="1682797" y="1365038"/>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𝟏𝟔</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43" name="TextBox 96"/>
                    <p:cNvSpPr txBox="1">
                      <a:spLocks noRot="1" noChangeAspect="1" noMove="1" noResize="1" noEditPoints="1" noAdjustHandles="1" noChangeArrowheads="1" noChangeShapeType="1" noTextEdit="1"/>
                    </p:cNvSpPr>
                    <p:nvPr/>
                  </p:nvSpPr>
                  <p:spPr>
                    <a:xfrm>
                      <a:off x="1682797" y="1365038"/>
                      <a:ext cx="304165" cy="572613"/>
                    </a:xfrm>
                    <a:prstGeom prst="rect">
                      <a:avLst/>
                    </a:prstGeom>
                    <a:blipFill rotWithShape="0">
                      <a:blip r:embed="rId20"/>
                      <a:stretch>
                        <a:fillRect r="-2000"/>
                      </a:stretch>
                    </a:blipFill>
                  </p:spPr>
                  <p:txBody>
                    <a:bodyPr/>
                    <a:lstStyle/>
                    <a:p>
                      <a:r>
                        <a:rPr lang="en-US">
                          <a:noFill/>
                        </a:rPr>
                        <a:t> </a:t>
                      </a:r>
                    </a:p>
                  </p:txBody>
                </p:sp>
              </mc:Fallback>
            </mc:AlternateContent>
          </p:grpSp>
          <p:grpSp>
            <p:nvGrpSpPr>
              <p:cNvPr id="127" name="Group 126"/>
              <p:cNvGrpSpPr/>
              <p:nvPr/>
            </p:nvGrpSpPr>
            <p:grpSpPr>
              <a:xfrm>
                <a:off x="2842156" y="3681628"/>
                <a:ext cx="457163" cy="657975"/>
                <a:chOff x="2063479" y="1344572"/>
                <a:chExt cx="457200" cy="658186"/>
              </a:xfrm>
            </p:grpSpPr>
            <p:sp>
              <p:nvSpPr>
                <p:cNvPr id="140" name="Rectangle 139"/>
                <p:cNvSpPr>
                  <a:spLocks noChangeAspect="1"/>
                </p:cNvSpPr>
                <p:nvPr/>
              </p:nvSpPr>
              <p:spPr>
                <a:xfrm>
                  <a:off x="2063479" y="1344572"/>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141" name="TextBox 97"/>
                    <p:cNvSpPr txBox="1"/>
                    <p:nvPr/>
                  </p:nvSpPr>
                  <p:spPr>
                    <a:xfrm>
                      <a:off x="2139997" y="1365038"/>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rPr>
                                  <m:t>𝟏𝟔</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41" name="TextBox 97"/>
                    <p:cNvSpPr txBox="1">
                      <a:spLocks noRot="1" noChangeAspect="1" noMove="1" noResize="1" noEditPoints="1" noAdjustHandles="1" noChangeArrowheads="1" noChangeShapeType="1" noTextEdit="1"/>
                    </p:cNvSpPr>
                    <p:nvPr/>
                  </p:nvSpPr>
                  <p:spPr>
                    <a:xfrm>
                      <a:off x="2139997" y="1365038"/>
                      <a:ext cx="304165" cy="572613"/>
                    </a:xfrm>
                    <a:prstGeom prst="rect">
                      <a:avLst/>
                    </a:prstGeom>
                    <a:blipFill rotWithShape="0">
                      <a:blip r:embed="rId21"/>
                      <a:stretch>
                        <a:fillRect r="-2000"/>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150" name="TextBox 149"/>
                <p:cNvSpPr txBox="1"/>
                <p:nvPr/>
              </p:nvSpPr>
              <p:spPr>
                <a:xfrm>
                  <a:off x="1568537" y="3740479"/>
                  <a:ext cx="660974" cy="830997"/>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5400" b="1" i="0" smtClean="0">
                            <a:solidFill>
                              <a:srgbClr val="000000"/>
                            </a:solidFill>
                            <a:latin typeface="Cambria Math" panose="02040503050406030204" pitchFamily="18" charset="0"/>
                          </a:rPr>
                          <m:t>−</m:t>
                        </m:r>
                      </m:oMath>
                    </m:oMathPara>
                  </a14:m>
                  <a:endParaRPr lang="en-US" sz="5400" b="1" dirty="0">
                    <a:solidFill>
                      <a:srgbClr val="000000"/>
                    </a:solidFill>
                    <a:latin typeface="+mj-lt"/>
                  </a:endParaRPr>
                </a:p>
              </p:txBody>
            </p:sp>
          </mc:Choice>
          <mc:Fallback xmlns="">
            <p:sp>
              <p:nvSpPr>
                <p:cNvPr id="150" name="TextBox 149"/>
                <p:cNvSpPr txBox="1">
                  <a:spLocks noRot="1" noChangeAspect="1" noMove="1" noResize="1" noEditPoints="1" noAdjustHandles="1" noChangeArrowheads="1" noChangeShapeType="1" noTextEdit="1"/>
                </p:cNvSpPr>
                <p:nvPr/>
              </p:nvSpPr>
              <p:spPr>
                <a:xfrm>
                  <a:off x="1568537" y="3740479"/>
                  <a:ext cx="660974" cy="830997"/>
                </a:xfrm>
                <a:prstGeom prst="rect">
                  <a:avLst/>
                </a:prstGeom>
                <a:blipFill rotWithShape="0">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1" name="TextBox 150"/>
                <p:cNvSpPr txBox="1"/>
                <p:nvPr/>
              </p:nvSpPr>
              <p:spPr>
                <a:xfrm>
                  <a:off x="1568537" y="5447416"/>
                  <a:ext cx="817726" cy="830997"/>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5400" b="1" i="0" smtClean="0">
                            <a:solidFill>
                              <a:srgbClr val="000000"/>
                            </a:solidFill>
                            <a:latin typeface="Cambria Math" panose="02040503050406030204" pitchFamily="18" charset="0"/>
                          </a:rPr>
                          <m:t>= </m:t>
                        </m:r>
                      </m:oMath>
                    </m:oMathPara>
                  </a14:m>
                  <a:endParaRPr lang="en-US" sz="5400" b="1" dirty="0">
                    <a:solidFill>
                      <a:srgbClr val="000000"/>
                    </a:solidFill>
                    <a:latin typeface="+mj-lt"/>
                  </a:endParaRPr>
                </a:p>
              </p:txBody>
            </p:sp>
          </mc:Choice>
          <mc:Fallback xmlns="">
            <p:sp>
              <p:nvSpPr>
                <p:cNvPr id="151" name="TextBox 150"/>
                <p:cNvSpPr txBox="1">
                  <a:spLocks noRot="1" noChangeAspect="1" noMove="1" noResize="1" noEditPoints="1" noAdjustHandles="1" noChangeArrowheads="1" noChangeShapeType="1" noTextEdit="1"/>
                </p:cNvSpPr>
                <p:nvPr/>
              </p:nvSpPr>
              <p:spPr>
                <a:xfrm>
                  <a:off x="1568537" y="5447416"/>
                  <a:ext cx="817726" cy="830997"/>
                </a:xfrm>
                <a:prstGeom prst="rect">
                  <a:avLst/>
                </a:prstGeom>
                <a:blipFill rotWithShape="0">
                  <a:blip r:embed="rId23"/>
                  <a:stretch>
                    <a:fillRect/>
                  </a:stretch>
                </a:blipFill>
              </p:spPr>
              <p:txBody>
                <a:bodyPr/>
                <a:lstStyle/>
                <a:p>
                  <a:r>
                    <a:rPr lang="en-US">
                      <a:noFill/>
                    </a:rPr>
                    <a:t> </a:t>
                  </a:r>
                </a:p>
              </p:txBody>
            </p:sp>
          </mc:Fallback>
        </mc:AlternateContent>
        <p:cxnSp>
          <p:nvCxnSpPr>
            <p:cNvPr id="7" name="Straight Connector 6"/>
            <p:cNvCxnSpPr/>
            <p:nvPr/>
          </p:nvCxnSpPr>
          <p:spPr>
            <a:xfrm>
              <a:off x="1216244" y="5396616"/>
              <a:ext cx="658368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53" name="Group 152"/>
          <p:cNvGrpSpPr/>
          <p:nvPr/>
        </p:nvGrpSpPr>
        <p:grpSpPr>
          <a:xfrm>
            <a:off x="4718596" y="5946189"/>
            <a:ext cx="1828800" cy="657860"/>
            <a:chOff x="0" y="0"/>
            <a:chExt cx="1828800" cy="658366"/>
          </a:xfrm>
        </p:grpSpPr>
        <p:sp>
          <p:nvSpPr>
            <p:cNvPr id="163" name="Rectangle 162"/>
            <p:cNvSpPr>
              <a:spLocks noChangeAspect="1"/>
            </p:cNvSpPr>
            <p:nvPr/>
          </p:nvSpPr>
          <p:spPr>
            <a:xfrm>
              <a:off x="0" y="0"/>
              <a:ext cx="1828800" cy="658366"/>
            </a:xfrm>
            <a:prstGeom prst="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164" name="TextBox 77"/>
                <p:cNvSpPr txBox="1"/>
                <p:nvPr/>
              </p:nvSpPr>
              <p:spPr>
                <a:xfrm>
                  <a:off x="802257" y="34505"/>
                  <a:ext cx="152400" cy="57086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64" name="TextBox 77"/>
                <p:cNvSpPr txBox="1">
                  <a:spLocks noRot="1" noChangeAspect="1" noMove="1" noResize="1" noEditPoints="1" noAdjustHandles="1" noChangeArrowheads="1" noChangeShapeType="1" noTextEdit="1"/>
                </p:cNvSpPr>
                <p:nvPr/>
              </p:nvSpPr>
              <p:spPr>
                <a:xfrm>
                  <a:off x="802257" y="34505"/>
                  <a:ext cx="152400" cy="570865"/>
                </a:xfrm>
                <a:prstGeom prst="rect">
                  <a:avLst/>
                </a:prstGeom>
                <a:blipFill rotWithShape="0">
                  <a:blip r:embed="rId24"/>
                  <a:stretch>
                    <a:fillRect l="-4000" b="-1064"/>
                  </a:stretch>
                </a:blipFill>
              </p:spPr>
              <p:txBody>
                <a:bodyPr/>
                <a:lstStyle/>
                <a:p>
                  <a:r>
                    <a:rPr lang="en-US">
                      <a:noFill/>
                    </a:rPr>
                    <a:t> </a:t>
                  </a:r>
                </a:p>
              </p:txBody>
            </p:sp>
          </mc:Fallback>
        </mc:AlternateContent>
      </p:grpSp>
    </p:spTree>
    <p:extLst>
      <p:ext uri="{BB962C8B-B14F-4D97-AF65-F5344CB8AC3E}">
        <p14:creationId xmlns:p14="http://schemas.microsoft.com/office/powerpoint/2010/main" val="29706453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888397" y="304800"/>
                <a:ext cx="5791803" cy="1477328"/>
              </a:xfrm>
              <a:prstGeom prst="rect">
                <a:avLst/>
              </a:prstGeom>
              <a:noFill/>
            </p:spPr>
            <p:txBody>
              <a:bodyPr wrap="square" lIns="0" tIns="0" rIns="0" bIns="0" rtlCol="0">
                <a:spAutoFit/>
              </a:bodyPr>
              <a:lstStyle/>
              <a:p>
                <a:r>
                  <a:rPr lang="en-US" sz="6600" b="1" dirty="0" smtClean="0">
                    <a:solidFill>
                      <a:srgbClr val="000000"/>
                    </a:solidFill>
                    <a:latin typeface="Cambria Math" panose="02040503050406030204" pitchFamily="18" charset="0"/>
                    <a:ea typeface="Cambria Math" panose="02040503050406030204" pitchFamily="18" charset="0"/>
                  </a:rPr>
                  <a:t>1</a:t>
                </a:r>
                <a14:m>
                  <m:oMath xmlns:m="http://schemas.openxmlformats.org/officeDocument/2006/math">
                    <m:r>
                      <a:rPr lang="en-US" sz="6600" b="1" i="0" smtClean="0">
                        <a:solidFill>
                          <a:srgbClr val="000000"/>
                        </a:solidFill>
                        <a:latin typeface="Cambria Math" panose="02040503050406030204" pitchFamily="18" charset="0"/>
                      </a:rPr>
                      <m:t>𝟎</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𝟏</m:t>
                        </m:r>
                      </m:num>
                      <m:den>
                        <m:r>
                          <a:rPr lang="en-US" sz="6600" b="1" i="0" smtClean="0">
                            <a:solidFill>
                              <a:srgbClr val="000000"/>
                            </a:solidFill>
                            <a:latin typeface="Cambria Math" panose="02040503050406030204" pitchFamily="18" charset="0"/>
                          </a:rPr>
                          <m:t>𝟒</m:t>
                        </m:r>
                      </m:den>
                    </m:f>
                    <m:r>
                      <a:rPr lang="en-US" sz="6600" b="1" i="0" smtClean="0">
                        <a:solidFill>
                          <a:srgbClr val="000000"/>
                        </a:solidFill>
                        <a:latin typeface="Cambria Math" panose="02040503050406030204" pitchFamily="18" charset="0"/>
                      </a:rPr>
                      <m:t>  </m:t>
                    </m:r>
                    <m:r>
                      <a:rPr lang="en-US" sz="6600" b="1">
                        <a:solidFill>
                          <a:srgbClr val="000000"/>
                        </a:solidFill>
                        <a:latin typeface="Cambria Math" panose="02040503050406030204" pitchFamily="18" charset="0"/>
                      </a:rPr>
                      <m:t>−</m:t>
                    </m:r>
                    <m:r>
                      <a:rPr lang="en-US" sz="6600" b="1" i="0" smtClean="0">
                        <a:solidFill>
                          <a:srgbClr val="000000"/>
                        </a:solidFill>
                        <a:latin typeface="Cambria Math" panose="02040503050406030204" pitchFamily="18" charset="0"/>
                      </a:rPr>
                      <m:t> </m:t>
                    </m:r>
                    <m:r>
                      <a:rPr lang="en-US" sz="6600" b="1" i="0" smtClean="0">
                        <a:solidFill>
                          <a:srgbClr val="000000"/>
                        </a:solidFill>
                        <a:latin typeface="Cambria Math" panose="02040503050406030204" pitchFamily="18" charset="0"/>
                      </a:rPr>
                      <m:t>𝟓</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𝟕</m:t>
                        </m:r>
                      </m:num>
                      <m:den>
                        <m:r>
                          <a:rPr lang="en-US" sz="6600" b="1" i="1" smtClean="0">
                            <a:solidFill>
                              <a:srgbClr val="000000"/>
                            </a:solidFill>
                            <a:latin typeface="Cambria Math" panose="02040503050406030204" pitchFamily="18" charset="0"/>
                          </a:rPr>
                          <m:t>𝟖</m:t>
                        </m:r>
                      </m:den>
                    </m:f>
                    <m:r>
                      <a:rPr lang="en-US" sz="6600" b="1">
                        <a:solidFill>
                          <a:srgbClr val="000000"/>
                        </a:solidFill>
                        <a:latin typeface="Cambria Math" panose="02040503050406030204" pitchFamily="18" charset="0"/>
                      </a:rPr>
                      <m:t>=</m:t>
                    </m:r>
                  </m:oMath>
                </a14:m>
                <a:endParaRPr lang="en-US" sz="6600" b="1" dirty="0">
                  <a:solidFill>
                    <a:srgbClr val="00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888397" y="304800"/>
                <a:ext cx="5791803" cy="1477328"/>
              </a:xfrm>
              <a:prstGeom prst="rect">
                <a:avLst/>
              </a:prstGeom>
              <a:blipFill rotWithShape="0">
                <a:blip r:embed="rId3"/>
                <a:stretch>
                  <a:fillRect l="-8842" t="-3306" b="-169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88396" y="2413000"/>
                <a:ext cx="5791803" cy="1477328"/>
              </a:xfrm>
              <a:prstGeom prst="rect">
                <a:avLst/>
              </a:prstGeom>
              <a:noFill/>
            </p:spPr>
            <p:txBody>
              <a:bodyPr wrap="square" lIns="0" tIns="0" rIns="0" bIns="0" rtlCol="0">
                <a:spAutoFit/>
              </a:bodyPr>
              <a:lstStyle/>
              <a:p>
                <a:r>
                  <a:rPr lang="en-US" sz="6600" b="1" dirty="0" smtClean="0">
                    <a:solidFill>
                      <a:srgbClr val="000000"/>
                    </a:solidFill>
                    <a:latin typeface="Cambria Math" panose="02040503050406030204" pitchFamily="18" charset="0"/>
                    <a:ea typeface="Cambria Math" panose="02040503050406030204" pitchFamily="18" charset="0"/>
                  </a:rPr>
                  <a:t>1</a:t>
                </a:r>
                <a14:m>
                  <m:oMath xmlns:m="http://schemas.openxmlformats.org/officeDocument/2006/math">
                    <m:r>
                      <a:rPr lang="en-US" sz="6600" b="1" i="0" smtClean="0">
                        <a:solidFill>
                          <a:srgbClr val="000000"/>
                        </a:solidFill>
                        <a:latin typeface="Cambria Math" panose="02040503050406030204" pitchFamily="18" charset="0"/>
                      </a:rPr>
                      <m:t>𝟎</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𝟐</m:t>
                        </m:r>
                      </m:num>
                      <m:den>
                        <m:r>
                          <a:rPr lang="en-US" sz="6600" b="1" i="0" smtClean="0">
                            <a:solidFill>
                              <a:srgbClr val="000000"/>
                            </a:solidFill>
                            <a:latin typeface="Cambria Math" panose="02040503050406030204" pitchFamily="18" charset="0"/>
                          </a:rPr>
                          <m:t>𝟖</m:t>
                        </m:r>
                      </m:den>
                    </m:f>
                    <m:r>
                      <a:rPr lang="en-US" sz="6600" b="1" i="0" smtClean="0">
                        <a:solidFill>
                          <a:srgbClr val="000000"/>
                        </a:solidFill>
                        <a:latin typeface="Cambria Math" panose="02040503050406030204" pitchFamily="18" charset="0"/>
                      </a:rPr>
                      <m:t>  </m:t>
                    </m:r>
                    <m:r>
                      <a:rPr lang="en-US" sz="6600" b="1">
                        <a:solidFill>
                          <a:srgbClr val="000000"/>
                        </a:solidFill>
                        <a:latin typeface="Cambria Math" panose="02040503050406030204" pitchFamily="18" charset="0"/>
                      </a:rPr>
                      <m:t>−</m:t>
                    </m:r>
                    <m:r>
                      <a:rPr lang="en-US" sz="6600" b="1" i="0" smtClean="0">
                        <a:solidFill>
                          <a:srgbClr val="000000"/>
                        </a:solidFill>
                        <a:latin typeface="Cambria Math" panose="02040503050406030204" pitchFamily="18" charset="0"/>
                      </a:rPr>
                      <m:t> </m:t>
                    </m:r>
                    <m:r>
                      <a:rPr lang="en-US" sz="6600" b="1" i="0" smtClean="0">
                        <a:solidFill>
                          <a:srgbClr val="000000"/>
                        </a:solidFill>
                        <a:latin typeface="Cambria Math" panose="02040503050406030204" pitchFamily="18" charset="0"/>
                      </a:rPr>
                      <m:t>𝟓</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𝟕</m:t>
                        </m:r>
                      </m:num>
                      <m:den>
                        <m:r>
                          <a:rPr lang="en-US" sz="6600" b="1" i="1" smtClean="0">
                            <a:solidFill>
                              <a:srgbClr val="000000"/>
                            </a:solidFill>
                            <a:latin typeface="Cambria Math" panose="02040503050406030204" pitchFamily="18" charset="0"/>
                          </a:rPr>
                          <m:t>𝟖</m:t>
                        </m:r>
                      </m:den>
                    </m:f>
                    <m:r>
                      <a:rPr lang="en-US" sz="6600" b="1">
                        <a:solidFill>
                          <a:srgbClr val="000000"/>
                        </a:solidFill>
                        <a:latin typeface="Cambria Math" panose="02040503050406030204" pitchFamily="18" charset="0"/>
                      </a:rPr>
                      <m:t>=</m:t>
                    </m:r>
                  </m:oMath>
                </a14:m>
                <a:endParaRPr lang="en-US" sz="6600" b="1" dirty="0">
                  <a:solidFill>
                    <a:srgbClr val="00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888396" y="2413000"/>
                <a:ext cx="5791803" cy="1477328"/>
              </a:xfrm>
              <a:prstGeom prst="rect">
                <a:avLst/>
              </a:prstGeom>
              <a:blipFill rotWithShape="0">
                <a:blip r:embed="rId4"/>
                <a:stretch>
                  <a:fillRect l="-8842" t="-3306" b="-169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88396" y="4521200"/>
                <a:ext cx="7265004" cy="1477328"/>
              </a:xfrm>
              <a:prstGeom prst="rect">
                <a:avLst/>
              </a:prstGeom>
              <a:noFill/>
            </p:spPr>
            <p:txBody>
              <a:bodyPr wrap="square" lIns="0" tIns="0" rIns="0" bIns="0" rtlCol="0">
                <a:spAutoFit/>
              </a:bodyPr>
              <a:lstStyle/>
              <a:p>
                <a:r>
                  <a:rPr lang="en-US" sz="6600" b="1" dirty="0" smtClean="0">
                    <a:solidFill>
                      <a:srgbClr val="000000"/>
                    </a:solidFill>
                    <a:latin typeface="Cambria Math" panose="02040503050406030204" pitchFamily="18" charset="0"/>
                    <a:ea typeface="Cambria Math" panose="02040503050406030204" pitchFamily="18" charset="0"/>
                  </a:rPr>
                  <a:t>9</a:t>
                </a:r>
                <a14:m>
                  <m:oMath xmlns:m="http://schemas.openxmlformats.org/officeDocument/2006/math">
                    <m:r>
                      <a:rPr lang="en-US" sz="6600" b="1" i="0" smtClean="0">
                        <a:solidFill>
                          <a:srgbClr val="000000"/>
                        </a:solidFill>
                        <a:latin typeface="Cambria Math" panose="02040503050406030204" pitchFamily="18" charset="0"/>
                      </a:rPr>
                      <m:t> </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𝟏𝟎</m:t>
                        </m:r>
                      </m:num>
                      <m:den>
                        <m:r>
                          <a:rPr lang="en-US" sz="6600" b="1" i="0" smtClean="0">
                            <a:solidFill>
                              <a:srgbClr val="000000"/>
                            </a:solidFill>
                            <a:latin typeface="Cambria Math" panose="02040503050406030204" pitchFamily="18" charset="0"/>
                          </a:rPr>
                          <m:t>𝟖</m:t>
                        </m:r>
                      </m:den>
                    </m:f>
                    <m:r>
                      <a:rPr lang="en-US" sz="6600" b="1" i="0" smtClean="0">
                        <a:solidFill>
                          <a:srgbClr val="000000"/>
                        </a:solidFill>
                        <a:latin typeface="Cambria Math" panose="02040503050406030204" pitchFamily="18" charset="0"/>
                      </a:rPr>
                      <m:t>  </m:t>
                    </m:r>
                    <m:r>
                      <a:rPr lang="en-US" sz="6600" b="1">
                        <a:solidFill>
                          <a:srgbClr val="000000"/>
                        </a:solidFill>
                        <a:latin typeface="Cambria Math" panose="02040503050406030204" pitchFamily="18" charset="0"/>
                      </a:rPr>
                      <m:t>−</m:t>
                    </m:r>
                    <m:r>
                      <a:rPr lang="en-US" sz="6600" b="1" i="0" smtClean="0">
                        <a:solidFill>
                          <a:srgbClr val="000000"/>
                        </a:solidFill>
                        <a:latin typeface="Cambria Math" panose="02040503050406030204" pitchFamily="18" charset="0"/>
                      </a:rPr>
                      <m:t> </m:t>
                    </m:r>
                    <m:r>
                      <a:rPr lang="en-US" sz="6600" b="1" i="0" smtClean="0">
                        <a:solidFill>
                          <a:srgbClr val="000000"/>
                        </a:solidFill>
                        <a:latin typeface="Cambria Math" panose="02040503050406030204" pitchFamily="18" charset="0"/>
                      </a:rPr>
                      <m:t>𝟓</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𝟕</m:t>
                        </m:r>
                      </m:num>
                      <m:den>
                        <m:r>
                          <a:rPr lang="en-US" sz="6600" b="1" i="1" smtClean="0">
                            <a:solidFill>
                              <a:srgbClr val="000000"/>
                            </a:solidFill>
                            <a:latin typeface="Cambria Math" panose="02040503050406030204" pitchFamily="18" charset="0"/>
                          </a:rPr>
                          <m:t>𝟖</m:t>
                        </m:r>
                      </m:den>
                    </m:f>
                    <m:r>
                      <a:rPr lang="en-US" sz="6600" b="1">
                        <a:solidFill>
                          <a:srgbClr val="000000"/>
                        </a:solidFill>
                        <a:latin typeface="Cambria Math" panose="02040503050406030204" pitchFamily="18" charset="0"/>
                      </a:rPr>
                      <m:t>=</m:t>
                    </m:r>
                    <m:r>
                      <a:rPr lang="en-US" sz="6600" b="1" i="0" smtClean="0">
                        <a:solidFill>
                          <a:srgbClr val="000000"/>
                        </a:solidFill>
                        <a:latin typeface="Cambria Math" panose="02040503050406030204" pitchFamily="18" charset="0"/>
                      </a:rPr>
                      <m:t>𝟒</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𝟑</m:t>
                        </m:r>
                      </m:num>
                      <m:den>
                        <m:r>
                          <a:rPr lang="en-US" sz="6600" b="1" i="1" smtClean="0">
                            <a:solidFill>
                              <a:srgbClr val="000000"/>
                            </a:solidFill>
                            <a:latin typeface="Cambria Math" panose="02040503050406030204" pitchFamily="18" charset="0"/>
                          </a:rPr>
                          <m:t>𝟖</m:t>
                        </m:r>
                      </m:den>
                    </m:f>
                  </m:oMath>
                </a14:m>
                <a:endParaRPr lang="en-US" sz="6600" b="1" dirty="0">
                  <a:solidFill>
                    <a:srgbClr val="00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888396" y="4521200"/>
                <a:ext cx="7265004" cy="1477328"/>
              </a:xfrm>
              <a:prstGeom prst="rect">
                <a:avLst/>
              </a:prstGeom>
              <a:blipFill rotWithShape="0">
                <a:blip r:embed="rId5"/>
                <a:stretch>
                  <a:fillRect l="-7047" t="-3306" b="-16942"/>
                </a:stretch>
              </a:blipFill>
            </p:spPr>
            <p:txBody>
              <a:bodyPr/>
              <a:lstStyle/>
              <a:p>
                <a:r>
                  <a:rPr lang="en-US">
                    <a:noFill/>
                  </a:rPr>
                  <a:t> </a:t>
                </a:r>
              </a:p>
            </p:txBody>
          </p:sp>
        </mc:Fallback>
      </mc:AlternateContent>
    </p:spTree>
    <p:extLst>
      <p:ext uri="{BB962C8B-B14F-4D97-AF65-F5344CB8AC3E}">
        <p14:creationId xmlns:p14="http://schemas.microsoft.com/office/powerpoint/2010/main" val="41249282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050" y="436608"/>
            <a:ext cx="7886700" cy="702414"/>
          </a:xfrm>
        </p:spPr>
        <p:txBody>
          <a:bodyPr>
            <a:normAutofit/>
          </a:bodyPr>
          <a:lstStyle/>
          <a:p>
            <a:r>
              <a:rPr lang="en-US" dirty="0" smtClean="0">
                <a:latin typeface="Rockwell" panose="02060603020205020403" pitchFamily="18" charset="0"/>
              </a:rPr>
              <a:t>Image Credits</a:t>
            </a:r>
            <a:endParaRPr lang="en-US" dirty="0">
              <a:latin typeface="Rockwell" panose="02060603020205020403" pitchFamily="18" charset="0"/>
            </a:endParaRPr>
          </a:p>
        </p:txBody>
      </p:sp>
      <p:sp>
        <p:nvSpPr>
          <p:cNvPr id="4" name="Content Placeholder 3"/>
          <p:cNvSpPr>
            <a:spLocks noGrp="1"/>
          </p:cNvSpPr>
          <p:nvPr>
            <p:ph idx="1"/>
          </p:nvPr>
        </p:nvSpPr>
        <p:spPr>
          <a:xfrm>
            <a:off x="501650" y="1365947"/>
            <a:ext cx="7886700" cy="4924461"/>
          </a:xfrm>
        </p:spPr>
        <p:txBody>
          <a:bodyPr>
            <a:noAutofit/>
          </a:bodyPr>
          <a:lstStyle/>
          <a:p>
            <a:r>
              <a:rPr lang="en-US" sz="2400" dirty="0" smtClean="0">
                <a:latin typeface="Rockwell" panose="02060603020205020403" pitchFamily="18" charset="0"/>
              </a:rPr>
              <a:t>Dump Truck 1b.jpg by </a:t>
            </a:r>
            <a:r>
              <a:rPr lang="en-US" sz="2400" dirty="0">
                <a:latin typeface="Rockwell" panose="02060603020205020403" pitchFamily="18" charset="0"/>
              </a:rPr>
              <a:t>John </a:t>
            </a:r>
            <a:r>
              <a:rPr lang="en-US" sz="2400" dirty="0" err="1">
                <a:latin typeface="Rockwell" panose="02060603020205020403" pitchFamily="18" charset="0"/>
              </a:rPr>
              <a:t>Garrish</a:t>
            </a:r>
            <a:r>
              <a:rPr lang="en-US" sz="2400" dirty="0">
                <a:latin typeface="Rockwell" panose="02060603020205020403" pitchFamily="18" charset="0"/>
              </a:rPr>
              <a:t> from Belmont, CA (Dump Truck 1b) [</a:t>
            </a:r>
            <a:r>
              <a:rPr lang="en-US" sz="2400" dirty="0">
                <a:latin typeface="Rockwell" panose="02060603020205020403" pitchFamily="18" charset="0"/>
                <a:hlinkClick r:id="rId3"/>
              </a:rPr>
              <a:t>CC BY-SA </a:t>
            </a:r>
            <a:r>
              <a:rPr lang="en-US" sz="2400" dirty="0" smtClean="0">
                <a:latin typeface="Rockwell" panose="02060603020205020403" pitchFamily="18" charset="0"/>
                <a:hlinkClick r:id="rId3"/>
              </a:rPr>
              <a:t>2.0] </a:t>
            </a:r>
            <a:r>
              <a:rPr lang="en-US" sz="2400" dirty="0" smtClean="0">
                <a:latin typeface="Rockwell" panose="02060603020205020403" pitchFamily="18" charset="0"/>
              </a:rPr>
              <a:t>via </a:t>
            </a:r>
            <a:r>
              <a:rPr lang="en-US" sz="2400" dirty="0">
                <a:latin typeface="Rockwell" panose="02060603020205020403" pitchFamily="18" charset="0"/>
              </a:rPr>
              <a:t>Wikimedia </a:t>
            </a:r>
            <a:r>
              <a:rPr lang="en-US" sz="2400" dirty="0" smtClean="0">
                <a:latin typeface="Rockwell" panose="02060603020205020403" pitchFamily="18" charset="0"/>
              </a:rPr>
              <a:t>Commons</a:t>
            </a:r>
          </a:p>
          <a:p>
            <a:r>
              <a:rPr lang="en-US" sz="2400" dirty="0" smtClean="0">
                <a:latin typeface="Rockwell" panose="02060603020205020403" pitchFamily="18" charset="0"/>
              </a:rPr>
              <a:t>LisaSawzallsPortrait898A7268 </a:t>
            </a:r>
            <a:r>
              <a:rPr lang="en-US" sz="2400" dirty="0">
                <a:latin typeface="Rockwell" panose="02060603020205020403" pitchFamily="18" charset="0"/>
              </a:rPr>
              <a:t>by Oregon Tradeswomen, Inc</a:t>
            </a:r>
            <a:r>
              <a:rPr lang="en-US" sz="2400" dirty="0" smtClean="0">
                <a:latin typeface="Rockwell" panose="02060603020205020403" pitchFamily="18" charset="0"/>
              </a:rPr>
              <a:t>.</a:t>
            </a:r>
          </a:p>
          <a:p>
            <a:r>
              <a:rPr lang="en-US" sz="2400" dirty="0">
                <a:latin typeface="Rockwell" panose="02060603020205020403" pitchFamily="18" charset="0"/>
              </a:rPr>
              <a:t>Tradeswoman by Oregon Tradeswomen, Inc</a:t>
            </a:r>
            <a:r>
              <a:rPr lang="en-US" sz="2400" dirty="0" smtClean="0">
                <a:latin typeface="Rockwell" panose="02060603020205020403" pitchFamily="18" charset="0"/>
              </a:rPr>
              <a:t>.</a:t>
            </a:r>
          </a:p>
          <a:p>
            <a:r>
              <a:rPr lang="en-US" sz="2400" dirty="0">
                <a:latin typeface="Rockwell" panose="02060603020205020403" pitchFamily="18" charset="0"/>
              </a:rPr>
              <a:t>Tradeswoman by Oregon Tradeswomen, Inc.</a:t>
            </a:r>
          </a:p>
          <a:p>
            <a:r>
              <a:rPr lang="en-US" sz="2400" dirty="0">
                <a:latin typeface="Rockwell" panose="02060603020205020403" pitchFamily="18" charset="0"/>
              </a:rPr>
              <a:t>Tradeswoman by Oregon Tradeswomen, Inc.</a:t>
            </a:r>
          </a:p>
          <a:p>
            <a:r>
              <a:rPr lang="en-US" sz="2400" dirty="0">
                <a:latin typeface="Rockwell" panose="02060603020205020403" pitchFamily="18" charset="0"/>
              </a:rPr>
              <a:t>Tradeswoman by Oregon Tradeswomen, Inc.</a:t>
            </a:r>
          </a:p>
          <a:p>
            <a:r>
              <a:rPr lang="en-US" sz="2400" dirty="0">
                <a:latin typeface="Rockwell" panose="02060603020205020403" pitchFamily="18" charset="0"/>
              </a:rPr>
              <a:t>Tradeswoman by Oregon Tradeswomen, Inc.</a:t>
            </a:r>
          </a:p>
          <a:p>
            <a:r>
              <a:rPr lang="en-US" sz="2400" dirty="0">
                <a:latin typeface="Rockwell" panose="02060603020205020403" pitchFamily="18" charset="0"/>
              </a:rPr>
              <a:t>Tradeswoman by Oregon Tradeswomen, Inc.</a:t>
            </a:r>
          </a:p>
          <a:p>
            <a:r>
              <a:rPr lang="en-US" sz="2400" dirty="0" smtClean="0">
                <a:latin typeface="Rockwell" panose="02060603020205020403" pitchFamily="18" charset="0"/>
              </a:rPr>
              <a:t>VanessaChippingWide898A6337 </a:t>
            </a:r>
            <a:r>
              <a:rPr lang="en-US" sz="2400" dirty="0">
                <a:latin typeface="Rockwell" panose="02060603020205020403" pitchFamily="18" charset="0"/>
              </a:rPr>
              <a:t>by Oregon Tradeswomen, Inc.</a:t>
            </a:r>
          </a:p>
          <a:p>
            <a:pPr marL="0" indent="0">
              <a:buNone/>
            </a:pPr>
            <a:endParaRPr lang="en-US" sz="2400" dirty="0">
              <a:latin typeface="Rockwell" panose="02060603020205020403" pitchFamily="18" charset="0"/>
            </a:endParaRPr>
          </a:p>
          <a:p>
            <a:endParaRPr lang="en-US" sz="2400" dirty="0" smtClean="0">
              <a:latin typeface="Rockwell" panose="02060603020205020403" pitchFamily="18" charset="0"/>
            </a:endParaRPr>
          </a:p>
          <a:p>
            <a:endParaRPr lang="en-US" sz="2400" dirty="0">
              <a:latin typeface="Rockwell" panose="02060603020205020403" pitchFamily="18" charset="0"/>
            </a:endParaRPr>
          </a:p>
          <a:p>
            <a:endParaRPr lang="en-US" sz="2400" dirty="0">
              <a:latin typeface="Rockwell" panose="02060603020205020403" pitchFamily="18" charset="0"/>
            </a:endParaRPr>
          </a:p>
          <a:p>
            <a:endParaRPr lang="en-US" sz="2400" dirty="0">
              <a:latin typeface="Rockwell" panose="02060603020205020403" pitchFamily="18" charset="0"/>
            </a:endParaRPr>
          </a:p>
          <a:p>
            <a:endParaRPr lang="en-US" sz="2400" dirty="0">
              <a:latin typeface="Rockwell" panose="02060603020205020403" pitchFamily="18" charset="0"/>
            </a:endParaRPr>
          </a:p>
          <a:p>
            <a:endParaRPr lang="en-US" sz="2400" dirty="0" smtClean="0">
              <a:latin typeface="Rockwell" panose="02060603020205020403" pitchFamily="18" charset="0"/>
            </a:endParaRPr>
          </a:p>
        </p:txBody>
      </p:sp>
    </p:spTree>
    <p:extLst>
      <p:ext uri="{BB962C8B-B14F-4D97-AF65-F5344CB8AC3E}">
        <p14:creationId xmlns:p14="http://schemas.microsoft.com/office/powerpoint/2010/main" val="30673898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050" y="436608"/>
            <a:ext cx="7886700" cy="702414"/>
          </a:xfrm>
        </p:spPr>
        <p:txBody>
          <a:bodyPr>
            <a:normAutofit/>
          </a:bodyPr>
          <a:lstStyle/>
          <a:p>
            <a:r>
              <a:rPr lang="en-US" dirty="0" smtClean="0">
                <a:latin typeface="Rockwell" panose="02060603020205020403" pitchFamily="18" charset="0"/>
              </a:rPr>
              <a:t>Image Credits</a:t>
            </a:r>
            <a:endParaRPr lang="en-US" dirty="0">
              <a:latin typeface="Rockwell" panose="02060603020205020403" pitchFamily="18" charset="0"/>
            </a:endParaRPr>
          </a:p>
        </p:txBody>
      </p:sp>
      <p:sp>
        <p:nvSpPr>
          <p:cNvPr id="4" name="Content Placeholder 3"/>
          <p:cNvSpPr>
            <a:spLocks noGrp="1"/>
          </p:cNvSpPr>
          <p:nvPr>
            <p:ph idx="1"/>
          </p:nvPr>
        </p:nvSpPr>
        <p:spPr>
          <a:xfrm>
            <a:off x="527050" y="1581847"/>
            <a:ext cx="7886700" cy="3790253"/>
          </a:xfrm>
        </p:spPr>
        <p:txBody>
          <a:bodyPr>
            <a:noAutofit/>
          </a:bodyPr>
          <a:lstStyle/>
          <a:p>
            <a:r>
              <a:rPr lang="en-US" sz="2800" dirty="0" smtClean="0">
                <a:latin typeface="Rockwell" panose="02060603020205020403" pitchFamily="18" charset="0"/>
              </a:rPr>
              <a:t>Tradeswoman </a:t>
            </a:r>
            <a:r>
              <a:rPr lang="en-US" sz="2800" dirty="0">
                <a:latin typeface="Rockwell" panose="02060603020205020403" pitchFamily="18" charset="0"/>
              </a:rPr>
              <a:t>by Oregon Tradeswomen, Inc.</a:t>
            </a:r>
          </a:p>
          <a:p>
            <a:r>
              <a:rPr lang="en-US" sz="2800" dirty="0">
                <a:latin typeface="Rockwell" panose="02060603020205020403" pitchFamily="18" charset="0"/>
              </a:rPr>
              <a:t>Tradeswoman by Oregon Tradeswomen, Inc.</a:t>
            </a:r>
          </a:p>
          <a:p>
            <a:r>
              <a:rPr lang="en-US" sz="2800" dirty="0">
                <a:latin typeface="Rockwell" panose="02060603020205020403" pitchFamily="18" charset="0"/>
              </a:rPr>
              <a:t>Tradeswoman by Oregon Tradeswomen, Inc.</a:t>
            </a:r>
          </a:p>
          <a:p>
            <a:r>
              <a:rPr lang="en-US" sz="2800" dirty="0" err="1">
                <a:latin typeface="Rockwell" panose="02060603020205020403" pitchFamily="18" charset="0"/>
              </a:rPr>
              <a:t>Jalaine</a:t>
            </a:r>
            <a:r>
              <a:rPr lang="en-US" sz="2800" dirty="0">
                <a:latin typeface="Rockwell" panose="02060603020205020403" pitchFamily="18" charset="0"/>
              </a:rPr>
              <a:t> Wiring Flash </a:t>
            </a:r>
            <a:r>
              <a:rPr lang="en-US" sz="2800" dirty="0" smtClean="0">
                <a:latin typeface="Rockwell" panose="02060603020205020403" pitchFamily="18" charset="0"/>
              </a:rPr>
              <a:t>Landscape898A6140CMYK </a:t>
            </a:r>
            <a:r>
              <a:rPr lang="en-US" sz="2800" dirty="0">
                <a:latin typeface="Rockwell" panose="02060603020205020403" pitchFamily="18" charset="0"/>
              </a:rPr>
              <a:t>by Oregon Tradeswomen, Inc</a:t>
            </a:r>
            <a:r>
              <a:rPr lang="en-US" sz="2800" dirty="0" smtClean="0">
                <a:latin typeface="Rockwell" panose="02060603020205020403" pitchFamily="18" charset="0"/>
              </a:rPr>
              <a:t>.</a:t>
            </a:r>
          </a:p>
          <a:p>
            <a:r>
              <a:rPr lang="en-US" sz="2800" dirty="0">
                <a:latin typeface="Rockwell" panose="02060603020205020403" pitchFamily="18" charset="0"/>
              </a:rPr>
              <a:t>Tradeswoman by Oregon Tradeswomen, Inc</a:t>
            </a:r>
            <a:r>
              <a:rPr lang="en-US" sz="2800" dirty="0" smtClean="0">
                <a:latin typeface="Rockwell" panose="02060603020205020403" pitchFamily="18" charset="0"/>
              </a:rPr>
              <a:t>.</a:t>
            </a:r>
          </a:p>
          <a:p>
            <a:r>
              <a:rPr lang="en-US" sz="2800" dirty="0">
                <a:latin typeface="Rockwell" panose="02060603020205020403" pitchFamily="18" charset="0"/>
              </a:rPr>
              <a:t>Olivia Works Medium </a:t>
            </a:r>
            <a:r>
              <a:rPr lang="en-US" sz="2800" dirty="0" smtClean="0">
                <a:latin typeface="Rockwell" panose="02060603020205020403" pitchFamily="18" charset="0"/>
              </a:rPr>
              <a:t>Landscape_98A5946 </a:t>
            </a:r>
            <a:r>
              <a:rPr lang="en-US" sz="2800" dirty="0">
                <a:latin typeface="Rockwell" panose="02060603020205020403" pitchFamily="18" charset="0"/>
              </a:rPr>
              <a:t>by Oregon Tradeswomen, Inc</a:t>
            </a:r>
            <a:r>
              <a:rPr lang="en-US" sz="2800" dirty="0" smtClean="0">
                <a:latin typeface="Rockwell" panose="02060603020205020403" pitchFamily="18" charset="0"/>
              </a:rPr>
              <a:t>.</a:t>
            </a:r>
          </a:p>
          <a:p>
            <a:r>
              <a:rPr lang="en-US" sz="2800" dirty="0">
                <a:latin typeface="Rockwell" panose="02060603020205020403" pitchFamily="18" charset="0"/>
              </a:rPr>
              <a:t>Tradeswoman by Oregon Tradeswomen, Inc.</a:t>
            </a:r>
          </a:p>
          <a:p>
            <a:r>
              <a:rPr lang="en-US" sz="2800" dirty="0">
                <a:latin typeface="Rockwell" panose="02060603020205020403" pitchFamily="18" charset="0"/>
              </a:rPr>
              <a:t>Tradeswoman by Oregon Tradeswomen, Inc.</a:t>
            </a:r>
          </a:p>
          <a:p>
            <a:pPr marL="0" indent="0">
              <a:buNone/>
            </a:pPr>
            <a:endParaRPr lang="en-US" sz="2800" dirty="0">
              <a:latin typeface="Rockwell" panose="02060603020205020403" pitchFamily="18" charset="0"/>
            </a:endParaRPr>
          </a:p>
          <a:p>
            <a:endParaRPr lang="en-US" sz="2800" dirty="0" smtClean="0">
              <a:latin typeface="Rockwell" panose="02060603020205020403" pitchFamily="18" charset="0"/>
            </a:endParaRPr>
          </a:p>
          <a:p>
            <a:endParaRPr lang="en-US" sz="2800" dirty="0">
              <a:latin typeface="Rockwell" panose="02060603020205020403" pitchFamily="18" charset="0"/>
            </a:endParaRPr>
          </a:p>
          <a:p>
            <a:endParaRPr lang="en-US" sz="2800" dirty="0">
              <a:latin typeface="Rockwell" panose="02060603020205020403" pitchFamily="18" charset="0"/>
            </a:endParaRPr>
          </a:p>
          <a:p>
            <a:endParaRPr lang="en-US" sz="2800" dirty="0">
              <a:latin typeface="Rockwell" panose="02060603020205020403" pitchFamily="18" charset="0"/>
            </a:endParaRPr>
          </a:p>
          <a:p>
            <a:endParaRPr lang="en-US" sz="2800" dirty="0">
              <a:latin typeface="Rockwell" panose="02060603020205020403" pitchFamily="18" charset="0"/>
            </a:endParaRPr>
          </a:p>
          <a:p>
            <a:endParaRPr lang="en-US" sz="2800" dirty="0" smtClean="0">
              <a:latin typeface="Rockwell" panose="02060603020205020403" pitchFamily="18" charset="0"/>
            </a:endParaRPr>
          </a:p>
        </p:txBody>
      </p:sp>
    </p:spTree>
    <p:extLst>
      <p:ext uri="{BB962C8B-B14F-4D97-AF65-F5344CB8AC3E}">
        <p14:creationId xmlns:p14="http://schemas.microsoft.com/office/powerpoint/2010/main" val="3128151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16890" y="469900"/>
            <a:ext cx="8110728" cy="4597400"/>
            <a:chOff x="0" y="0"/>
            <a:chExt cx="8110728" cy="5486400"/>
          </a:xfrm>
        </p:grpSpPr>
        <p:cxnSp>
          <p:nvCxnSpPr>
            <p:cNvPr id="23" name="Straight Connector 22"/>
            <p:cNvCxnSpPr/>
            <p:nvPr/>
          </p:nvCxnSpPr>
          <p:spPr>
            <a:xfrm>
              <a:off x="8080745" y="0"/>
              <a:ext cx="0" cy="5486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0" y="0"/>
              <a:ext cx="8110728" cy="5486400"/>
              <a:chOff x="0" y="0"/>
              <a:chExt cx="8110728" cy="5486400"/>
            </a:xfrm>
          </p:grpSpPr>
          <p:cxnSp>
            <p:nvCxnSpPr>
              <p:cNvPr id="25" name="Straight Connector 24"/>
              <p:cNvCxnSpPr/>
              <p:nvPr/>
            </p:nvCxnSpPr>
            <p:spPr>
              <a:xfrm>
                <a:off x="30941" y="0"/>
                <a:ext cx="0" cy="5486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060681" y="0"/>
                <a:ext cx="0" cy="4343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051127" y="0"/>
                <a:ext cx="0" cy="3200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70234" y="0"/>
                <a:ext cx="0" cy="3200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080327" y="0"/>
                <a:ext cx="0" cy="2057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41034" y="0"/>
                <a:ext cx="0" cy="2057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41304"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540764"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550857"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050588" y="0"/>
                <a:ext cx="0" cy="2057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550318"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560411"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060141" y="0"/>
                <a:ext cx="0" cy="2057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570504"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569964"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580057"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a:off x="4055364" y="-4045688"/>
                <a:ext cx="0" cy="8110728"/>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grpSp>
      </p:grpSp>
      <p:pic>
        <p:nvPicPr>
          <p:cNvPr id="51" name="Picture 50"/>
          <p:cNvPicPr/>
          <p:nvPr/>
        </p:nvPicPr>
        <p:blipFill>
          <a:blip r:embed="rId3"/>
          <a:stretch>
            <a:fillRect/>
          </a:stretch>
        </p:blipFill>
        <p:spPr>
          <a:xfrm>
            <a:off x="8096947" y="4386729"/>
            <a:ext cx="558800" cy="1035050"/>
          </a:xfrm>
          <a:prstGeom prst="rect">
            <a:avLst/>
          </a:prstGeom>
        </p:spPr>
      </p:pic>
      <p:pic>
        <p:nvPicPr>
          <p:cNvPr id="52" name="Picture 51"/>
          <p:cNvPicPr/>
          <p:nvPr/>
        </p:nvPicPr>
        <p:blipFill>
          <a:blip r:embed="rId4"/>
          <a:stretch>
            <a:fillRect/>
          </a:stretch>
        </p:blipFill>
        <p:spPr>
          <a:xfrm>
            <a:off x="-49157" y="4521092"/>
            <a:ext cx="798195" cy="1115695"/>
          </a:xfrm>
          <a:prstGeom prst="rect">
            <a:avLst/>
          </a:prstGeom>
        </p:spPr>
      </p:pic>
      <mc:AlternateContent xmlns:mc="http://schemas.openxmlformats.org/markup-compatibility/2006" xmlns:a14="http://schemas.microsoft.com/office/drawing/2010/main">
        <mc:Choice Requires="a14">
          <p:sp>
            <p:nvSpPr>
              <p:cNvPr id="46" name="TextBox 45"/>
              <p:cNvSpPr txBox="1"/>
              <p:nvPr/>
            </p:nvSpPr>
            <p:spPr>
              <a:xfrm>
                <a:off x="4251180" y="4177346"/>
                <a:ext cx="652781" cy="6938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b="1" i="1" smtClean="0">
                              <a:solidFill>
                                <a:schemeClr val="accent2"/>
                              </a:solidFill>
                              <a:latin typeface="Cambria Math" panose="02040503050406030204" pitchFamily="18" charset="0"/>
                            </a:rPr>
                          </m:ctrlPr>
                        </m:fPr>
                        <m:num>
                          <m:r>
                            <a:rPr lang="en-US" sz="2400" b="1" i="1" smtClean="0">
                              <a:solidFill>
                                <a:schemeClr val="accent2"/>
                              </a:solidFill>
                              <a:latin typeface="Cambria Math" panose="02040503050406030204" pitchFamily="18" charset="0"/>
                            </a:rPr>
                            <m:t>𝟖</m:t>
                          </m:r>
                        </m:num>
                        <m:den>
                          <m:r>
                            <a:rPr lang="en-US" sz="2400" b="1" i="1" smtClean="0">
                              <a:solidFill>
                                <a:schemeClr val="accent2"/>
                              </a:solidFill>
                              <a:latin typeface="Cambria Math" panose="02040503050406030204" pitchFamily="18" charset="0"/>
                            </a:rPr>
                            <m:t>𝟏𝟔</m:t>
                          </m:r>
                        </m:den>
                      </m:f>
                    </m:oMath>
                  </m:oMathPara>
                </a14:m>
                <a:endParaRPr lang="en-US" sz="2400" b="1" dirty="0">
                  <a:solidFill>
                    <a:schemeClr val="accent3"/>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4251180" y="4177346"/>
                <a:ext cx="652781" cy="693844"/>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2240699" y="3214210"/>
                <a:ext cx="652781" cy="69249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b="1" i="1" smtClean="0">
                              <a:solidFill>
                                <a:schemeClr val="accent2"/>
                              </a:solidFill>
                              <a:latin typeface="Cambria Math" panose="02040503050406030204" pitchFamily="18" charset="0"/>
                            </a:rPr>
                          </m:ctrlPr>
                        </m:fPr>
                        <m:num>
                          <m:r>
                            <a:rPr lang="en-US" sz="2400" b="1" i="1" smtClean="0">
                              <a:solidFill>
                                <a:schemeClr val="accent2"/>
                              </a:solidFill>
                              <a:latin typeface="Cambria Math" panose="02040503050406030204" pitchFamily="18" charset="0"/>
                            </a:rPr>
                            <m:t>𝟒</m:t>
                          </m:r>
                        </m:num>
                        <m:den>
                          <m:r>
                            <a:rPr lang="en-US" sz="2400" b="1" i="1" smtClean="0">
                              <a:solidFill>
                                <a:schemeClr val="accent2"/>
                              </a:solidFill>
                              <a:latin typeface="Cambria Math" panose="02040503050406030204" pitchFamily="18" charset="0"/>
                            </a:rPr>
                            <m:t>𝟏𝟔</m:t>
                          </m:r>
                        </m:den>
                      </m:f>
                    </m:oMath>
                  </m:oMathPara>
                </a14:m>
                <a:endParaRPr lang="en-US" sz="2400" b="1" dirty="0">
                  <a:solidFill>
                    <a:schemeClr val="accent3"/>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2240699" y="3214210"/>
                <a:ext cx="652781" cy="69249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3286970" y="2289704"/>
                <a:ext cx="652781" cy="6938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b="1" i="1" smtClean="0">
                              <a:solidFill>
                                <a:schemeClr val="accent2"/>
                              </a:solidFill>
                              <a:latin typeface="Cambria Math" panose="02040503050406030204" pitchFamily="18" charset="0"/>
                            </a:rPr>
                          </m:ctrlPr>
                        </m:fPr>
                        <m:num>
                          <m:r>
                            <a:rPr lang="en-US" sz="2400" b="1" i="1" smtClean="0">
                              <a:solidFill>
                                <a:schemeClr val="accent2"/>
                              </a:solidFill>
                              <a:latin typeface="Cambria Math" panose="02040503050406030204" pitchFamily="18" charset="0"/>
                            </a:rPr>
                            <m:t>𝟔</m:t>
                          </m:r>
                        </m:num>
                        <m:den>
                          <m:r>
                            <a:rPr lang="en-US" sz="2400" b="1" i="1" smtClean="0">
                              <a:solidFill>
                                <a:schemeClr val="accent2"/>
                              </a:solidFill>
                              <a:latin typeface="Cambria Math" panose="02040503050406030204" pitchFamily="18" charset="0"/>
                            </a:rPr>
                            <m:t>𝟏𝟔</m:t>
                          </m:r>
                        </m:den>
                      </m:f>
                    </m:oMath>
                  </m:oMathPara>
                </a14:m>
                <a:endParaRPr lang="en-US" sz="2400" b="1" dirty="0">
                  <a:solidFill>
                    <a:schemeClr val="accent3"/>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3286970" y="2289704"/>
                <a:ext cx="652781" cy="693844"/>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2811658" y="1298626"/>
                <a:ext cx="652781" cy="7013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b="1" i="1" smtClean="0">
                              <a:solidFill>
                                <a:schemeClr val="accent2"/>
                              </a:solidFill>
                              <a:latin typeface="Cambria Math" panose="02040503050406030204" pitchFamily="18" charset="0"/>
                            </a:rPr>
                          </m:ctrlPr>
                        </m:fPr>
                        <m:num>
                          <m:r>
                            <a:rPr lang="en-US" sz="2400" b="1" i="1" smtClean="0">
                              <a:solidFill>
                                <a:schemeClr val="accent2"/>
                              </a:solidFill>
                              <a:latin typeface="Cambria Math" panose="02040503050406030204" pitchFamily="18" charset="0"/>
                            </a:rPr>
                            <m:t>𝟓</m:t>
                          </m:r>
                        </m:num>
                        <m:den>
                          <m:r>
                            <a:rPr lang="en-US" sz="2400" b="1" i="1" smtClean="0">
                              <a:solidFill>
                                <a:schemeClr val="accent2"/>
                              </a:solidFill>
                              <a:latin typeface="Cambria Math" panose="02040503050406030204" pitchFamily="18" charset="0"/>
                            </a:rPr>
                            <m:t>𝟏𝟔</m:t>
                          </m:r>
                        </m:den>
                      </m:f>
                    </m:oMath>
                  </m:oMathPara>
                </a14:m>
                <a:endParaRPr lang="en-US" sz="2400" b="1" dirty="0">
                  <a:solidFill>
                    <a:schemeClr val="accent3"/>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2811658" y="1298626"/>
                <a:ext cx="652781" cy="701346"/>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766669" y="1309158"/>
                <a:ext cx="652781" cy="6914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b="1" i="1" smtClean="0">
                              <a:solidFill>
                                <a:schemeClr val="accent2"/>
                              </a:solidFill>
                              <a:latin typeface="Cambria Math" panose="02040503050406030204" pitchFamily="18" charset="0"/>
                            </a:rPr>
                          </m:ctrlPr>
                        </m:fPr>
                        <m:num>
                          <m:r>
                            <a:rPr lang="en-US" sz="2400" b="1" i="1" smtClean="0">
                              <a:solidFill>
                                <a:schemeClr val="accent2"/>
                              </a:solidFill>
                              <a:latin typeface="Cambria Math" panose="02040503050406030204" pitchFamily="18" charset="0"/>
                            </a:rPr>
                            <m:t>𝟕</m:t>
                          </m:r>
                        </m:num>
                        <m:den>
                          <m:r>
                            <a:rPr lang="en-US" sz="2400" b="1" i="1" smtClean="0">
                              <a:solidFill>
                                <a:schemeClr val="accent2"/>
                              </a:solidFill>
                              <a:latin typeface="Cambria Math" panose="02040503050406030204" pitchFamily="18" charset="0"/>
                            </a:rPr>
                            <m:t>𝟏𝟔</m:t>
                          </m:r>
                        </m:den>
                      </m:f>
                    </m:oMath>
                  </m:oMathPara>
                </a14:m>
                <a:endParaRPr lang="en-US" sz="2400" b="1" dirty="0">
                  <a:solidFill>
                    <a:schemeClr val="accent3"/>
                  </a:solidFill>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3766669" y="1309158"/>
                <a:ext cx="652781" cy="691408"/>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4771444" y="1331912"/>
                <a:ext cx="652781" cy="6938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b="1" i="1" smtClean="0">
                              <a:solidFill>
                                <a:schemeClr val="accent2"/>
                              </a:solidFill>
                              <a:latin typeface="Cambria Math" panose="02040503050406030204" pitchFamily="18" charset="0"/>
                            </a:rPr>
                          </m:ctrlPr>
                        </m:fPr>
                        <m:num>
                          <m:r>
                            <a:rPr lang="en-US" sz="2400" b="1" i="1" smtClean="0">
                              <a:solidFill>
                                <a:schemeClr val="accent2"/>
                              </a:solidFill>
                              <a:latin typeface="Cambria Math" panose="02040503050406030204" pitchFamily="18" charset="0"/>
                            </a:rPr>
                            <m:t>𝟗</m:t>
                          </m:r>
                        </m:num>
                        <m:den>
                          <m:r>
                            <a:rPr lang="en-US" sz="2400" b="1" i="1" smtClean="0">
                              <a:solidFill>
                                <a:schemeClr val="accent2"/>
                              </a:solidFill>
                              <a:latin typeface="Cambria Math" panose="02040503050406030204" pitchFamily="18" charset="0"/>
                            </a:rPr>
                            <m:t>𝟏𝟔</m:t>
                          </m:r>
                        </m:den>
                      </m:f>
                    </m:oMath>
                  </m:oMathPara>
                </a14:m>
                <a:endParaRPr lang="en-US" sz="2400" b="1" dirty="0">
                  <a:solidFill>
                    <a:schemeClr val="accent3"/>
                  </a:solidFill>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4771444" y="1331912"/>
                <a:ext cx="652781" cy="693844"/>
              </a:xfrm>
              <a:prstGeom prst="rect">
                <a:avLst/>
              </a:prstGeom>
              <a:blipFill rotWithShape="0">
                <a:blip r:embed="rId10"/>
                <a:stretch>
                  <a:fillRect/>
                </a:stretch>
              </a:blipFill>
            </p:spPr>
            <p:txBody>
              <a:bodyPr/>
              <a:lstStyle/>
              <a:p>
                <a:r>
                  <a:rPr lang="en-US">
                    <a:noFill/>
                  </a:rPr>
                  <a:t> </a:t>
                </a:r>
              </a:p>
            </p:txBody>
          </p:sp>
        </mc:Fallback>
      </mc:AlternateContent>
      <p:grpSp>
        <p:nvGrpSpPr>
          <p:cNvPr id="2" name="Group 1"/>
          <p:cNvGrpSpPr/>
          <p:nvPr/>
        </p:nvGrpSpPr>
        <p:grpSpPr>
          <a:xfrm>
            <a:off x="2582619" y="5135138"/>
            <a:ext cx="2576793" cy="1477950"/>
            <a:chOff x="3186073" y="4986798"/>
            <a:chExt cx="2576793" cy="1477950"/>
          </a:xfrm>
        </p:grpSpPr>
        <p:sp>
          <p:nvSpPr>
            <p:cNvPr id="65" name="Left Brace 64"/>
            <p:cNvSpPr/>
            <p:nvPr/>
          </p:nvSpPr>
          <p:spPr>
            <a:xfrm rot="16200000">
              <a:off x="3137666" y="5878440"/>
              <a:ext cx="642265" cy="530352"/>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schemeClr val="accent5"/>
                </a:solidFill>
              </a:endParaRPr>
            </a:p>
          </p:txBody>
        </p:sp>
        <p:sp>
          <p:nvSpPr>
            <p:cNvPr id="66" name="Left Brace 65"/>
            <p:cNvSpPr/>
            <p:nvPr/>
          </p:nvSpPr>
          <p:spPr>
            <a:xfrm rot="16200000">
              <a:off x="3646272" y="5878440"/>
              <a:ext cx="642265" cy="530352"/>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schemeClr val="accent5"/>
                </a:solidFill>
              </a:endParaRPr>
            </a:p>
          </p:txBody>
        </p:sp>
        <p:sp>
          <p:nvSpPr>
            <p:cNvPr id="67" name="Left Brace 66"/>
            <p:cNvSpPr/>
            <p:nvPr/>
          </p:nvSpPr>
          <p:spPr>
            <a:xfrm rot="16200000">
              <a:off x="4154944" y="5878440"/>
              <a:ext cx="642265" cy="530352"/>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schemeClr val="accent5"/>
                </a:solidFill>
              </a:endParaRPr>
            </a:p>
          </p:txBody>
        </p:sp>
        <p:sp>
          <p:nvSpPr>
            <p:cNvPr id="68" name="Left Brace 67"/>
            <p:cNvSpPr/>
            <p:nvPr/>
          </p:nvSpPr>
          <p:spPr>
            <a:xfrm rot="16200000">
              <a:off x="4675596" y="5878439"/>
              <a:ext cx="642265" cy="530352"/>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schemeClr val="accent5"/>
                </a:solidFill>
              </a:endParaRPr>
            </a:p>
          </p:txBody>
        </p:sp>
        <p:sp>
          <p:nvSpPr>
            <p:cNvPr id="69" name="Left Brace 68"/>
            <p:cNvSpPr/>
            <p:nvPr/>
          </p:nvSpPr>
          <p:spPr>
            <a:xfrm rot="16200000">
              <a:off x="5176557" y="5878439"/>
              <a:ext cx="642265" cy="530352"/>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schemeClr val="accent5"/>
                </a:solidFill>
              </a:endParaRPr>
            </a:p>
          </p:txBody>
        </p:sp>
        <mc:AlternateContent xmlns:mc="http://schemas.openxmlformats.org/markup-compatibility/2006" xmlns:a14="http://schemas.microsoft.com/office/drawing/2010/main">
          <mc:Choice Requires="a14">
            <p:sp>
              <p:nvSpPr>
                <p:cNvPr id="73" name="TextBox 72"/>
                <p:cNvSpPr txBox="1"/>
                <p:nvPr/>
              </p:nvSpPr>
              <p:spPr>
                <a:xfrm>
                  <a:off x="3186073" y="4986798"/>
                  <a:ext cx="365760" cy="8094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b="1" i="1" smtClean="0">
                                <a:solidFill>
                                  <a:schemeClr val="accent2"/>
                                </a:solidFill>
                                <a:latin typeface="Cambria Math" panose="02040503050406030204" pitchFamily="18" charset="0"/>
                              </a:rPr>
                            </m:ctrlPr>
                          </m:fPr>
                          <m:num>
                            <m:r>
                              <a:rPr lang="en-US" sz="2800" b="1" i="1" smtClean="0">
                                <a:solidFill>
                                  <a:schemeClr val="accent2"/>
                                </a:solidFill>
                                <a:latin typeface="Cambria Math" panose="02040503050406030204" pitchFamily="18" charset="0"/>
                              </a:rPr>
                              <m:t>𝟏</m:t>
                            </m:r>
                          </m:num>
                          <m:den>
                            <m:r>
                              <a:rPr lang="en-US" sz="2800" b="1" i="1" smtClean="0">
                                <a:solidFill>
                                  <a:schemeClr val="accent2"/>
                                </a:solidFill>
                                <a:latin typeface="Cambria Math" panose="02040503050406030204" pitchFamily="18" charset="0"/>
                              </a:rPr>
                              <m:t>𝟏𝟔</m:t>
                            </m:r>
                          </m:den>
                        </m:f>
                      </m:oMath>
                    </m:oMathPara>
                  </a14:m>
                  <a:endParaRPr lang="en-US" sz="2800" b="1" dirty="0">
                    <a:solidFill>
                      <a:schemeClr val="accent2"/>
                    </a:solidFill>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3186073" y="4986798"/>
                  <a:ext cx="365760" cy="809452"/>
                </a:xfrm>
                <a:prstGeom prst="rect">
                  <a:avLst/>
                </a:prstGeom>
                <a:blipFill rotWithShape="0">
                  <a:blip r:embed="rId11"/>
                  <a:stretch>
                    <a:fillRect l="-1667" r="-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3746104" y="4986798"/>
                  <a:ext cx="365760" cy="8094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b="1" i="1" smtClean="0">
                                <a:solidFill>
                                  <a:schemeClr val="accent2"/>
                                </a:solidFill>
                                <a:latin typeface="Cambria Math" panose="02040503050406030204" pitchFamily="18" charset="0"/>
                              </a:rPr>
                            </m:ctrlPr>
                          </m:fPr>
                          <m:num>
                            <m:r>
                              <a:rPr lang="en-US" sz="2800" b="1" i="1" smtClean="0">
                                <a:solidFill>
                                  <a:schemeClr val="accent2"/>
                                </a:solidFill>
                                <a:latin typeface="Cambria Math" panose="02040503050406030204" pitchFamily="18" charset="0"/>
                              </a:rPr>
                              <m:t>𝟏</m:t>
                            </m:r>
                          </m:num>
                          <m:den>
                            <m:r>
                              <a:rPr lang="en-US" sz="2800" b="1" i="1" smtClean="0">
                                <a:solidFill>
                                  <a:schemeClr val="accent2"/>
                                </a:solidFill>
                                <a:latin typeface="Cambria Math" panose="02040503050406030204" pitchFamily="18" charset="0"/>
                              </a:rPr>
                              <m:t>𝟏𝟔</m:t>
                            </m:r>
                          </m:den>
                        </m:f>
                      </m:oMath>
                    </m:oMathPara>
                  </a14:m>
                  <a:endParaRPr lang="en-US" sz="2800" b="1" dirty="0">
                    <a:solidFill>
                      <a:schemeClr val="accent2"/>
                    </a:solidFil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3746104" y="4986798"/>
                  <a:ext cx="365760" cy="809452"/>
                </a:xfrm>
                <a:prstGeom prst="rect">
                  <a:avLst/>
                </a:prstGeom>
                <a:blipFill rotWithShape="0">
                  <a:blip r:embed="rId12"/>
                  <a:stretch>
                    <a:fillRect l="-1667" r="-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4202600" y="4986798"/>
                  <a:ext cx="365760" cy="8094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b="1" i="1" smtClean="0">
                                <a:solidFill>
                                  <a:schemeClr val="accent2"/>
                                </a:solidFill>
                                <a:latin typeface="Cambria Math" panose="02040503050406030204" pitchFamily="18" charset="0"/>
                              </a:rPr>
                            </m:ctrlPr>
                          </m:fPr>
                          <m:num>
                            <m:r>
                              <a:rPr lang="en-US" sz="2800" b="1" i="1" smtClean="0">
                                <a:solidFill>
                                  <a:schemeClr val="accent2"/>
                                </a:solidFill>
                                <a:latin typeface="Cambria Math" panose="02040503050406030204" pitchFamily="18" charset="0"/>
                              </a:rPr>
                              <m:t>𝟏</m:t>
                            </m:r>
                          </m:num>
                          <m:den>
                            <m:r>
                              <a:rPr lang="en-US" sz="2800" b="1" i="1" smtClean="0">
                                <a:solidFill>
                                  <a:schemeClr val="accent2"/>
                                </a:solidFill>
                                <a:latin typeface="Cambria Math" panose="02040503050406030204" pitchFamily="18" charset="0"/>
                              </a:rPr>
                              <m:t>𝟏𝟔</m:t>
                            </m:r>
                          </m:den>
                        </m:f>
                      </m:oMath>
                    </m:oMathPara>
                  </a14:m>
                  <a:endParaRPr lang="en-US" sz="2800" b="1" dirty="0">
                    <a:solidFill>
                      <a:schemeClr val="accent2"/>
                    </a:solidFill>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4202600" y="4986798"/>
                  <a:ext cx="365760" cy="809452"/>
                </a:xfrm>
                <a:prstGeom prst="rect">
                  <a:avLst/>
                </a:prstGeom>
                <a:blipFill rotWithShape="0">
                  <a:blip r:embed="rId13"/>
                  <a:stretch>
                    <a:fillRect r="-1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4762631" y="4986798"/>
                  <a:ext cx="365760" cy="8094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b="1" i="1" smtClean="0">
                                <a:solidFill>
                                  <a:schemeClr val="accent2"/>
                                </a:solidFill>
                                <a:latin typeface="Cambria Math" panose="02040503050406030204" pitchFamily="18" charset="0"/>
                              </a:rPr>
                            </m:ctrlPr>
                          </m:fPr>
                          <m:num>
                            <m:r>
                              <a:rPr lang="en-US" sz="2800" b="1" i="1" smtClean="0">
                                <a:solidFill>
                                  <a:schemeClr val="accent2"/>
                                </a:solidFill>
                                <a:latin typeface="Cambria Math" panose="02040503050406030204" pitchFamily="18" charset="0"/>
                              </a:rPr>
                              <m:t>𝟏</m:t>
                            </m:r>
                          </m:num>
                          <m:den>
                            <m:r>
                              <a:rPr lang="en-US" sz="2800" b="1" i="1" smtClean="0">
                                <a:solidFill>
                                  <a:schemeClr val="accent2"/>
                                </a:solidFill>
                                <a:latin typeface="Cambria Math" panose="02040503050406030204" pitchFamily="18" charset="0"/>
                              </a:rPr>
                              <m:t>𝟏𝟔</m:t>
                            </m:r>
                          </m:den>
                        </m:f>
                      </m:oMath>
                    </m:oMathPara>
                  </a14:m>
                  <a:endParaRPr lang="en-US" sz="2800" b="1" dirty="0">
                    <a:solidFill>
                      <a:schemeClr val="accent2"/>
                    </a:solidFill>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4762631" y="4986798"/>
                  <a:ext cx="365760" cy="809452"/>
                </a:xfrm>
                <a:prstGeom prst="rect">
                  <a:avLst/>
                </a:prstGeom>
                <a:blipFill rotWithShape="0">
                  <a:blip r:embed="rId14"/>
                  <a:stretch>
                    <a:fillRect r="-1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5219672" y="4986798"/>
                  <a:ext cx="365760" cy="8094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b="1" i="1" smtClean="0">
                                <a:solidFill>
                                  <a:schemeClr val="accent2"/>
                                </a:solidFill>
                                <a:latin typeface="Cambria Math" panose="02040503050406030204" pitchFamily="18" charset="0"/>
                              </a:rPr>
                            </m:ctrlPr>
                          </m:fPr>
                          <m:num>
                            <m:r>
                              <a:rPr lang="en-US" sz="2800" b="1" i="1" smtClean="0">
                                <a:solidFill>
                                  <a:schemeClr val="accent2"/>
                                </a:solidFill>
                                <a:latin typeface="Cambria Math" panose="02040503050406030204" pitchFamily="18" charset="0"/>
                              </a:rPr>
                              <m:t>𝟏</m:t>
                            </m:r>
                          </m:num>
                          <m:den>
                            <m:r>
                              <a:rPr lang="en-US" sz="2800" b="1" i="1" smtClean="0">
                                <a:solidFill>
                                  <a:schemeClr val="accent2"/>
                                </a:solidFill>
                                <a:latin typeface="Cambria Math" panose="02040503050406030204" pitchFamily="18" charset="0"/>
                              </a:rPr>
                              <m:t>𝟏𝟔</m:t>
                            </m:r>
                          </m:den>
                        </m:f>
                      </m:oMath>
                    </m:oMathPara>
                  </a14:m>
                  <a:endParaRPr lang="en-US" sz="2800" b="1" dirty="0">
                    <a:solidFill>
                      <a:schemeClr val="accent2"/>
                    </a:solidFill>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5219672" y="4986798"/>
                  <a:ext cx="365760" cy="809452"/>
                </a:xfrm>
                <a:prstGeom prst="rect">
                  <a:avLst/>
                </a:prstGeom>
                <a:blipFill rotWithShape="0">
                  <a:blip r:embed="rId15"/>
                  <a:stretch>
                    <a:fillRect r="-18333"/>
                  </a:stretch>
                </a:blipFill>
              </p:spPr>
              <p:txBody>
                <a:bodyPr/>
                <a:lstStyle/>
                <a:p>
                  <a:r>
                    <a:rPr lang="en-US">
                      <a:noFill/>
                    </a:rPr>
                    <a:t> </a:t>
                  </a:r>
                </a:p>
              </p:txBody>
            </p:sp>
          </mc:Fallback>
        </mc:AlternateContent>
      </p:grpSp>
      <p:cxnSp>
        <p:nvCxnSpPr>
          <p:cNvPr id="4" name="Straight Connector 3"/>
          <p:cNvCxnSpPr/>
          <p:nvPr/>
        </p:nvCxnSpPr>
        <p:spPr>
          <a:xfrm flipH="1">
            <a:off x="13911086" y="1265320"/>
            <a:ext cx="20534" cy="4767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11371148" y="1565930"/>
            <a:ext cx="20534" cy="476756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TextBox 78"/>
              <p:cNvSpPr txBox="1"/>
              <p:nvPr/>
            </p:nvSpPr>
            <p:spPr>
              <a:xfrm>
                <a:off x="2295598" y="4043676"/>
                <a:ext cx="652781" cy="8066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b="1" i="1" smtClean="0">
                              <a:solidFill>
                                <a:schemeClr val="accent3"/>
                              </a:solidFill>
                              <a:latin typeface="Cambria Math" panose="02040503050406030204" pitchFamily="18" charset="0"/>
                            </a:rPr>
                          </m:ctrlPr>
                        </m:fPr>
                        <m:num>
                          <m:r>
                            <a:rPr lang="en-US" sz="2800" b="1" i="1" smtClean="0">
                              <a:solidFill>
                                <a:schemeClr val="accent3"/>
                              </a:solidFill>
                              <a:latin typeface="Cambria Math" panose="02040503050406030204" pitchFamily="18" charset="0"/>
                            </a:rPr>
                            <m:t>𝟏</m:t>
                          </m:r>
                        </m:num>
                        <m:den>
                          <m:r>
                            <a:rPr lang="en-US" sz="2800" b="1" i="1" smtClean="0">
                              <a:solidFill>
                                <a:schemeClr val="accent3"/>
                              </a:solidFill>
                              <a:latin typeface="Cambria Math" panose="02040503050406030204" pitchFamily="18" charset="0"/>
                            </a:rPr>
                            <m:t>𝟒</m:t>
                          </m:r>
                        </m:den>
                      </m:f>
                    </m:oMath>
                  </m:oMathPara>
                </a14:m>
                <a:endParaRPr lang="en-US" sz="2800" b="1" dirty="0">
                  <a:solidFill>
                    <a:schemeClr val="accent3"/>
                  </a:solidFill>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2295598" y="4043676"/>
                <a:ext cx="652781" cy="806631"/>
              </a:xfrm>
              <a:prstGeom prst="rect">
                <a:avLst/>
              </a:prstGeom>
              <a:blipFill rotWithShape="0">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52458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380397" y="773087"/>
                <a:ext cx="3112103" cy="1200585"/>
              </a:xfrm>
              <a:prstGeom prst="rect">
                <a:avLst/>
              </a:prstGeom>
              <a:noFill/>
            </p:spPr>
            <p:txBody>
              <a:bodyPr wrap="square" lIns="0" tIns="0" rIns="0" bIns="0" rtlCol="0">
                <a:spAutoFit/>
              </a:bodyPr>
              <a:lstStyle/>
              <a:p>
                <a:r>
                  <a:rPr lang="en-US" sz="5400" b="1" dirty="0" smtClean="0">
                    <a:solidFill>
                      <a:srgbClr val="000000"/>
                    </a:solidFill>
                    <a:latin typeface="Cambria Math" panose="02040503050406030204" pitchFamily="18" charset="0"/>
                    <a:ea typeface="Cambria Math" panose="02040503050406030204" pitchFamily="18" charset="0"/>
                  </a:rPr>
                  <a:t>3</a:t>
                </a:r>
                <a14:m>
                  <m:oMath xmlns:m="http://schemas.openxmlformats.org/officeDocument/2006/math">
                    <m:r>
                      <a:rPr lang="en-US" sz="5400" b="1" i="0" smtClean="0">
                        <a:solidFill>
                          <a:srgbClr val="000000"/>
                        </a:solidFill>
                        <a:latin typeface="Cambria Math" panose="02040503050406030204" pitchFamily="18" charset="0"/>
                      </a:rPr>
                      <m:t>  −</m:t>
                    </m:r>
                    <m:r>
                      <a:rPr lang="en-US" sz="5400" b="1" i="1" smtClean="0">
                        <a:solidFill>
                          <a:srgbClr val="000000"/>
                        </a:solidFill>
                        <a:latin typeface="Cambria Math" panose="02040503050406030204" pitchFamily="18" charset="0"/>
                      </a:rPr>
                      <m:t> </m:t>
                    </m:r>
                    <m:f>
                      <m:fPr>
                        <m:ctrlPr>
                          <a:rPr lang="en-US" sz="5400" b="1" i="1" smtClean="0">
                            <a:solidFill>
                              <a:srgbClr val="000000"/>
                            </a:solidFill>
                            <a:latin typeface="Cambria Math" panose="02040503050406030204" pitchFamily="18" charset="0"/>
                          </a:rPr>
                        </m:ctrlPr>
                      </m:fPr>
                      <m:num>
                        <m:r>
                          <a:rPr lang="en-US" sz="5400" b="1" i="1" smtClean="0">
                            <a:solidFill>
                              <a:srgbClr val="000000"/>
                            </a:solidFill>
                            <a:latin typeface="Cambria Math" panose="02040503050406030204" pitchFamily="18" charset="0"/>
                          </a:rPr>
                          <m:t> </m:t>
                        </m:r>
                        <m:r>
                          <a:rPr lang="en-US" sz="5400" b="1" i="0" smtClean="0">
                            <a:solidFill>
                              <a:srgbClr val="000000"/>
                            </a:solidFill>
                            <a:latin typeface="Cambria Math" panose="02040503050406030204" pitchFamily="18" charset="0"/>
                          </a:rPr>
                          <m:t>𝟏</m:t>
                        </m:r>
                      </m:num>
                      <m:den>
                        <m:r>
                          <a:rPr lang="en-US" sz="5400" b="1" i="0" smtClean="0">
                            <a:solidFill>
                              <a:srgbClr val="000000"/>
                            </a:solidFill>
                            <a:latin typeface="Cambria Math" panose="02040503050406030204" pitchFamily="18" charset="0"/>
                          </a:rPr>
                          <m:t>𝟖</m:t>
                        </m:r>
                      </m:den>
                    </m:f>
                    <m:r>
                      <a:rPr lang="en-US" sz="5400" b="1" i="0" smtClean="0">
                        <a:solidFill>
                          <a:srgbClr val="000000"/>
                        </a:solidFill>
                        <a:latin typeface="Cambria Math" panose="02040503050406030204" pitchFamily="18" charset="0"/>
                      </a:rPr>
                      <m:t>= </m:t>
                    </m:r>
                  </m:oMath>
                </a14:m>
                <a:endParaRPr lang="en-US" sz="5400" b="1" dirty="0">
                  <a:solidFill>
                    <a:srgbClr val="000000"/>
                  </a:solidFill>
                  <a:latin typeface="+mj-l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80397" y="773087"/>
                <a:ext cx="3112103" cy="1200585"/>
              </a:xfrm>
              <a:prstGeom prst="rect">
                <a:avLst/>
              </a:prstGeom>
              <a:blipFill rotWithShape="0">
                <a:blip r:embed="rId3"/>
                <a:stretch>
                  <a:fillRect l="-13307" t="-3553" b="-17766"/>
                </a:stretch>
              </a:blipFill>
            </p:spPr>
            <p:txBody>
              <a:bodyPr/>
              <a:lstStyle/>
              <a:p>
                <a:r>
                  <a:rPr lang="en-US">
                    <a:noFill/>
                  </a:rPr>
                  <a:t> </a:t>
                </a:r>
              </a:p>
            </p:txBody>
          </p:sp>
        </mc:Fallback>
      </mc:AlternateContent>
      <p:pic>
        <p:nvPicPr>
          <p:cNvPr id="6" name="Picture 5" descr="IMG_1348"/>
          <p:cNvPicPr>
            <a:picLocks noChangeAspect="1" noChangeArrowheads="1"/>
          </p:cNvPicPr>
          <p:nvPr/>
        </p:nvPicPr>
        <p:blipFill>
          <a:blip r:embed="rId4">
            <a:extLst>
              <a:ext uri="{28A0092B-C50C-407E-A947-70E740481C1C}">
                <a14:useLocalDpi xmlns:a14="http://schemas.microsoft.com/office/drawing/2010/main" val="0"/>
              </a:ext>
            </a:extLst>
          </a:blip>
          <a:srcRect t="7161"/>
          <a:stretch>
            <a:fillRect/>
          </a:stretch>
        </p:blipFill>
        <p:spPr bwMode="auto">
          <a:xfrm>
            <a:off x="3606800" y="-125967"/>
            <a:ext cx="5692775" cy="704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272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2224" y="331596"/>
            <a:ext cx="8124771" cy="5265336"/>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6600" b="1" dirty="0" smtClean="0">
                <a:solidFill>
                  <a:schemeClr val="accent1"/>
                </a:solidFill>
              </a:rPr>
              <a:t>When subtracting a fraction from a whole number, borrow a 1 from the whole number, then rename it as a fraction.</a:t>
            </a:r>
            <a:endParaRPr lang="en-US" sz="6600" b="1" dirty="0">
              <a:solidFill>
                <a:schemeClr val="accent1"/>
              </a:solidFill>
            </a:endParaRPr>
          </a:p>
        </p:txBody>
      </p:sp>
    </p:spTree>
    <p:extLst>
      <p:ext uri="{BB962C8B-B14F-4D97-AF65-F5344CB8AC3E}">
        <p14:creationId xmlns:p14="http://schemas.microsoft.com/office/powerpoint/2010/main" val="3994269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63283" y="4864100"/>
            <a:ext cx="7315200" cy="657860"/>
            <a:chOff x="7604" y="0"/>
            <a:chExt cx="8173766" cy="608169"/>
          </a:xfrm>
        </p:grpSpPr>
        <p:sp>
          <p:nvSpPr>
            <p:cNvPr id="7" name="Rectangle 6"/>
            <p:cNvSpPr>
              <a:spLocks noChangeAspect="1"/>
            </p:cNvSpPr>
            <p:nvPr/>
          </p:nvSpPr>
          <p:spPr>
            <a:xfrm>
              <a:off x="7604" y="0"/>
              <a:ext cx="8173766" cy="608169"/>
            </a:xfrm>
            <a:prstGeom prst="rect">
              <a:avLst/>
            </a:prstGeom>
            <a:solidFill>
              <a:schemeClr val="accent4"/>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extBox 81"/>
            <p:cNvSpPr txBox="1"/>
            <p:nvPr/>
          </p:nvSpPr>
          <p:spPr>
            <a:xfrm>
              <a:off x="2994258" y="0"/>
              <a:ext cx="2906937" cy="579546"/>
            </a:xfrm>
            <a:prstGeom prst="rect">
              <a:avLst/>
            </a:prstGeom>
            <a:noFill/>
            <a:ln>
              <a:noFill/>
            </a:ln>
          </p:spPr>
          <p:txBody>
            <a:bodyPr wrap="square" rtlCol="0">
              <a:spAutoFit/>
            </a:bodyPr>
            <a:lstStyle/>
            <a:p>
              <a:pPr marL="0" marR="0">
                <a:spcBef>
                  <a:spcPts val="0"/>
                </a:spcBef>
                <a:spcAft>
                  <a:spcPts val="0"/>
                </a:spcAft>
              </a:pPr>
              <a:r>
                <a:rPr lang="en-US" sz="3600" b="1" kern="1200" cap="small">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one whole</a:t>
              </a:r>
              <a:endParaRPr lang="en-US" sz="1200">
                <a:effectLst/>
                <a:latin typeface="Times New Roman" panose="02020603050405020304" pitchFamily="18" charset="0"/>
                <a:ea typeface="Times New Roman" panose="02020603050405020304" pitchFamily="18" charset="0"/>
              </a:endParaRPr>
            </a:p>
          </p:txBody>
        </p:sp>
      </p:grpSp>
      <p:grpSp>
        <p:nvGrpSpPr>
          <p:cNvPr id="9" name="Group 8"/>
          <p:cNvGrpSpPr/>
          <p:nvPr/>
        </p:nvGrpSpPr>
        <p:grpSpPr>
          <a:xfrm>
            <a:off x="863283" y="3911600"/>
            <a:ext cx="7315200" cy="657860"/>
            <a:chOff x="7604" y="0"/>
            <a:chExt cx="8173766" cy="608169"/>
          </a:xfrm>
        </p:grpSpPr>
        <p:sp>
          <p:nvSpPr>
            <p:cNvPr id="10" name="Rectangle 9"/>
            <p:cNvSpPr>
              <a:spLocks noChangeAspect="1"/>
            </p:cNvSpPr>
            <p:nvPr/>
          </p:nvSpPr>
          <p:spPr>
            <a:xfrm>
              <a:off x="7604" y="0"/>
              <a:ext cx="8173766" cy="608169"/>
            </a:xfrm>
            <a:prstGeom prst="rect">
              <a:avLst/>
            </a:prstGeom>
            <a:solidFill>
              <a:schemeClr val="accent4"/>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TextBox 81"/>
            <p:cNvSpPr txBox="1"/>
            <p:nvPr/>
          </p:nvSpPr>
          <p:spPr>
            <a:xfrm>
              <a:off x="2994258" y="0"/>
              <a:ext cx="2906937" cy="579546"/>
            </a:xfrm>
            <a:prstGeom prst="rect">
              <a:avLst/>
            </a:prstGeom>
            <a:noFill/>
            <a:ln>
              <a:noFill/>
            </a:ln>
          </p:spPr>
          <p:txBody>
            <a:bodyPr wrap="square" rtlCol="0">
              <a:spAutoFit/>
            </a:bodyPr>
            <a:lstStyle/>
            <a:p>
              <a:pPr marL="0" marR="0">
                <a:spcBef>
                  <a:spcPts val="0"/>
                </a:spcBef>
                <a:spcAft>
                  <a:spcPts val="0"/>
                </a:spcAft>
              </a:pPr>
              <a:r>
                <a:rPr lang="en-US" sz="3600" b="1" kern="1200" cap="small">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one whole</a:t>
              </a:r>
              <a:endParaRPr lang="en-US" sz="1200">
                <a:effectLst/>
                <a:latin typeface="Times New Roman" panose="02020603050405020304" pitchFamily="18" charset="0"/>
                <a:ea typeface="Times New Roman" panose="02020603050405020304" pitchFamily="18" charset="0"/>
              </a:endParaRPr>
            </a:p>
          </p:txBody>
        </p:sp>
      </p:grpSp>
      <p:grpSp>
        <p:nvGrpSpPr>
          <p:cNvPr id="12" name="Group 11"/>
          <p:cNvGrpSpPr/>
          <p:nvPr/>
        </p:nvGrpSpPr>
        <p:grpSpPr>
          <a:xfrm>
            <a:off x="863283" y="2959100"/>
            <a:ext cx="7315200" cy="657860"/>
            <a:chOff x="7604" y="0"/>
            <a:chExt cx="8173766" cy="608169"/>
          </a:xfrm>
        </p:grpSpPr>
        <p:sp>
          <p:nvSpPr>
            <p:cNvPr id="13" name="Rectangle 12"/>
            <p:cNvSpPr>
              <a:spLocks noChangeAspect="1"/>
            </p:cNvSpPr>
            <p:nvPr/>
          </p:nvSpPr>
          <p:spPr>
            <a:xfrm>
              <a:off x="7604" y="0"/>
              <a:ext cx="8173766" cy="608169"/>
            </a:xfrm>
            <a:prstGeom prst="rect">
              <a:avLst/>
            </a:prstGeom>
            <a:solidFill>
              <a:schemeClr val="accent4"/>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TextBox 81"/>
            <p:cNvSpPr txBox="1"/>
            <p:nvPr/>
          </p:nvSpPr>
          <p:spPr>
            <a:xfrm>
              <a:off x="2994258" y="0"/>
              <a:ext cx="2906937" cy="579546"/>
            </a:xfrm>
            <a:prstGeom prst="rect">
              <a:avLst/>
            </a:prstGeom>
            <a:noFill/>
            <a:ln>
              <a:noFill/>
            </a:ln>
          </p:spPr>
          <p:txBody>
            <a:bodyPr wrap="square" rtlCol="0">
              <a:spAutoFit/>
            </a:bodyPr>
            <a:lstStyle/>
            <a:p>
              <a:pPr marL="0" marR="0">
                <a:spcBef>
                  <a:spcPts val="0"/>
                </a:spcBef>
                <a:spcAft>
                  <a:spcPts val="0"/>
                </a:spcAft>
              </a:pPr>
              <a:r>
                <a:rPr lang="en-US" sz="3600" b="1" kern="1200" cap="small">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one whole</a:t>
              </a:r>
              <a:endParaRPr lang="en-US" sz="1200">
                <a:effectLst/>
                <a:latin typeface="Times New Roman" panose="02020603050405020304" pitchFamily="18" charset="0"/>
                <a:ea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42" name="TextBox 41"/>
              <p:cNvSpPr txBox="1"/>
              <p:nvPr/>
            </p:nvSpPr>
            <p:spPr>
              <a:xfrm>
                <a:off x="1046418" y="873198"/>
                <a:ext cx="3906582" cy="1200585"/>
              </a:xfrm>
              <a:prstGeom prst="rect">
                <a:avLst/>
              </a:prstGeom>
              <a:noFill/>
            </p:spPr>
            <p:txBody>
              <a:bodyPr wrap="square" lIns="0" tIns="0" rIns="0" bIns="0" rtlCol="0">
                <a:spAutoFit/>
              </a:bodyPr>
              <a:lstStyle/>
              <a:p>
                <a:r>
                  <a:rPr lang="en-US" sz="5400" b="1" dirty="0" smtClean="0">
                    <a:solidFill>
                      <a:srgbClr val="000000"/>
                    </a:solidFill>
                    <a:latin typeface="Cambria Math" panose="02040503050406030204" pitchFamily="18" charset="0"/>
                    <a:ea typeface="Cambria Math" panose="02040503050406030204" pitchFamily="18" charset="0"/>
                  </a:rPr>
                  <a:t>3</a:t>
                </a:r>
                <a14:m>
                  <m:oMath xmlns:m="http://schemas.openxmlformats.org/officeDocument/2006/math">
                    <m:r>
                      <a:rPr lang="en-US" sz="5400" b="1" i="0" smtClean="0">
                        <a:solidFill>
                          <a:srgbClr val="000000"/>
                        </a:solidFill>
                        <a:latin typeface="Cambria Math" panose="02040503050406030204" pitchFamily="18" charset="0"/>
                      </a:rPr>
                      <m:t>  − </m:t>
                    </m:r>
                    <m:f>
                      <m:fPr>
                        <m:ctrlPr>
                          <a:rPr lang="en-US" sz="5400" b="1" i="1" smtClean="0">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𝟏</m:t>
                        </m:r>
                      </m:num>
                      <m:den>
                        <m:r>
                          <a:rPr lang="en-US" sz="5400" b="1" i="0" smtClean="0">
                            <a:solidFill>
                              <a:srgbClr val="000000"/>
                            </a:solidFill>
                            <a:latin typeface="Cambria Math" panose="02040503050406030204" pitchFamily="18" charset="0"/>
                          </a:rPr>
                          <m:t>𝟖</m:t>
                        </m:r>
                      </m:den>
                    </m:f>
                    <m:r>
                      <a:rPr lang="en-US" sz="5400" b="1" i="0" smtClean="0">
                        <a:solidFill>
                          <a:srgbClr val="000000"/>
                        </a:solidFill>
                        <a:latin typeface="Cambria Math" panose="02040503050406030204" pitchFamily="18" charset="0"/>
                      </a:rPr>
                      <m:t>= </m:t>
                    </m:r>
                  </m:oMath>
                </a14:m>
                <a:endParaRPr lang="en-US" sz="5400" b="1" dirty="0">
                  <a:solidFill>
                    <a:srgbClr val="000000"/>
                  </a:solidFill>
                  <a:latin typeface="+mj-lt"/>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1046418" y="873198"/>
                <a:ext cx="3906582" cy="1200585"/>
              </a:xfrm>
              <a:prstGeom prst="rect">
                <a:avLst/>
              </a:prstGeom>
              <a:blipFill rotWithShape="0">
                <a:blip r:embed="rId3"/>
                <a:stretch>
                  <a:fillRect l="-10764" t="-3046" b="-18274"/>
                </a:stretch>
              </a:blipFill>
            </p:spPr>
            <p:txBody>
              <a:bodyPr/>
              <a:lstStyle/>
              <a:p>
                <a:r>
                  <a:rPr lang="en-US">
                    <a:noFill/>
                  </a:rPr>
                  <a:t> </a:t>
                </a:r>
              </a:p>
            </p:txBody>
          </p:sp>
        </mc:Fallback>
      </mc:AlternateContent>
    </p:spTree>
    <p:extLst>
      <p:ext uri="{BB962C8B-B14F-4D97-AF65-F5344CB8AC3E}">
        <p14:creationId xmlns:p14="http://schemas.microsoft.com/office/powerpoint/2010/main" val="5738172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s Custom">
      <a:dk1>
        <a:srgbClr val="2D5C8B"/>
      </a:dk1>
      <a:lt1>
        <a:sysClr val="window" lastClr="FFFFFF"/>
      </a:lt1>
      <a:dk2>
        <a:srgbClr val="44546A"/>
      </a:dk2>
      <a:lt2>
        <a:srgbClr val="E7E6E6"/>
      </a:lt2>
      <a:accent1>
        <a:srgbClr val="962725"/>
      </a:accent1>
      <a:accent2>
        <a:srgbClr val="374B76"/>
      </a:accent2>
      <a:accent3>
        <a:srgbClr val="0082A0"/>
      </a:accent3>
      <a:accent4>
        <a:srgbClr val="295D19"/>
      </a:accent4>
      <a:accent5>
        <a:srgbClr val="B27B00"/>
      </a:accent5>
      <a:accent6>
        <a:srgbClr val="2D5C8B"/>
      </a:accent6>
      <a:hlink>
        <a:srgbClr val="538DC7"/>
      </a:hlink>
      <a:folHlink>
        <a:srgbClr val="95828D"/>
      </a:folHlink>
    </a:clrScheme>
    <a:fontScheme name="Custom 1">
      <a:majorFont>
        <a:latin typeface="Rockwell"/>
        <a:ea typeface=""/>
        <a:cs typeface=""/>
      </a:majorFont>
      <a:minorFont>
        <a:latin typeface="Rockwel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 id="{488E6F49-C3B3-48E0-BA6B-D94E152EF1D0}" vid="{073D2723-3F23-41B8-AACF-35EAB7327A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10565</TotalTime>
  <Words>1743</Words>
  <Application>Microsoft Office PowerPoint</Application>
  <PresentationFormat>On-screen Show (4:3)</PresentationFormat>
  <Paragraphs>409</Paragraphs>
  <Slides>52</Slides>
  <Notes>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Rockwell</vt:lpstr>
      <vt:lpstr>Cambria</vt:lpstr>
      <vt:lpstr>Cambria Math</vt:lpstr>
      <vt:lpstr>Calibri</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Image Credits</vt:lpstr>
      <vt:lpstr>Image 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dc:creator>
  <cp:lastModifiedBy>George</cp:lastModifiedBy>
  <cp:revision>632</cp:revision>
  <dcterms:created xsi:type="dcterms:W3CDTF">2015-10-27T00:08:20Z</dcterms:created>
  <dcterms:modified xsi:type="dcterms:W3CDTF">2015-11-25T11:42:56Z</dcterms:modified>
</cp:coreProperties>
</file>