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9"/>
  </p:notesMasterIdLst>
  <p:sldIdLst>
    <p:sldId id="480" r:id="rId2"/>
    <p:sldId id="481" r:id="rId3"/>
    <p:sldId id="483" r:id="rId4"/>
    <p:sldId id="482" r:id="rId5"/>
    <p:sldId id="484" r:id="rId6"/>
    <p:sldId id="485" r:id="rId7"/>
    <p:sldId id="486" r:id="rId8"/>
    <p:sldId id="487" r:id="rId9"/>
    <p:sldId id="496" r:id="rId10"/>
    <p:sldId id="497" r:id="rId11"/>
    <p:sldId id="498" r:id="rId12"/>
    <p:sldId id="488" r:id="rId13"/>
    <p:sldId id="494" r:id="rId14"/>
    <p:sldId id="495" r:id="rId15"/>
    <p:sldId id="499" r:id="rId16"/>
    <p:sldId id="500" r:id="rId17"/>
    <p:sldId id="501" r:id="rId18"/>
    <p:sldId id="503" r:id="rId19"/>
    <p:sldId id="504" r:id="rId20"/>
    <p:sldId id="505" r:id="rId21"/>
    <p:sldId id="506" r:id="rId22"/>
    <p:sldId id="507" r:id="rId23"/>
    <p:sldId id="508" r:id="rId24"/>
    <p:sldId id="502" r:id="rId25"/>
    <p:sldId id="510" r:id="rId26"/>
    <p:sldId id="511" r:id="rId27"/>
    <p:sldId id="512" r:id="rId28"/>
    <p:sldId id="513" r:id="rId29"/>
    <p:sldId id="514" r:id="rId30"/>
    <p:sldId id="572" r:id="rId31"/>
    <p:sldId id="516" r:id="rId32"/>
    <p:sldId id="517" r:id="rId33"/>
    <p:sldId id="518" r:id="rId34"/>
    <p:sldId id="535" r:id="rId35"/>
    <p:sldId id="519" r:id="rId36"/>
    <p:sldId id="520" r:id="rId37"/>
    <p:sldId id="552" r:id="rId38"/>
    <p:sldId id="553" r:id="rId39"/>
    <p:sldId id="410" r:id="rId40"/>
    <p:sldId id="411" r:id="rId41"/>
    <p:sldId id="521" r:id="rId42"/>
    <p:sldId id="522" r:id="rId43"/>
    <p:sldId id="538" r:id="rId44"/>
    <p:sldId id="523" r:id="rId45"/>
    <p:sldId id="524" r:id="rId46"/>
    <p:sldId id="539" r:id="rId47"/>
    <p:sldId id="525" r:id="rId48"/>
    <p:sldId id="526" r:id="rId49"/>
    <p:sldId id="541" r:id="rId50"/>
    <p:sldId id="529" r:id="rId51"/>
    <p:sldId id="542" r:id="rId52"/>
    <p:sldId id="528" r:id="rId53"/>
    <p:sldId id="531" r:id="rId54"/>
    <p:sldId id="533" r:id="rId55"/>
    <p:sldId id="537" r:id="rId56"/>
    <p:sldId id="545" r:id="rId57"/>
    <p:sldId id="546" r:id="rId58"/>
    <p:sldId id="534" r:id="rId59"/>
    <p:sldId id="536" r:id="rId60"/>
    <p:sldId id="544" r:id="rId61"/>
    <p:sldId id="543" r:id="rId62"/>
    <p:sldId id="547" r:id="rId63"/>
    <p:sldId id="549" r:id="rId64"/>
    <p:sldId id="550" r:id="rId65"/>
    <p:sldId id="551" r:id="rId66"/>
    <p:sldId id="548" r:id="rId67"/>
    <p:sldId id="554" r:id="rId68"/>
    <p:sldId id="556" r:id="rId69"/>
    <p:sldId id="557" r:id="rId70"/>
    <p:sldId id="558" r:id="rId71"/>
    <p:sldId id="559" r:id="rId72"/>
    <p:sldId id="560" r:id="rId73"/>
    <p:sldId id="561" r:id="rId74"/>
    <p:sldId id="562" r:id="rId75"/>
    <p:sldId id="563" r:id="rId76"/>
    <p:sldId id="532" r:id="rId77"/>
    <p:sldId id="564" r:id="rId78"/>
    <p:sldId id="566" r:id="rId79"/>
    <p:sldId id="567" r:id="rId80"/>
    <p:sldId id="568" r:id="rId81"/>
    <p:sldId id="573" r:id="rId82"/>
    <p:sldId id="575" r:id="rId83"/>
    <p:sldId id="576" r:id="rId84"/>
    <p:sldId id="577" r:id="rId85"/>
    <p:sldId id="565" r:id="rId86"/>
    <p:sldId id="569" r:id="rId87"/>
    <p:sldId id="570" r:id="rId88"/>
  </p:sldIdLst>
  <p:sldSz cx="9144000" cy="6858000" type="screen4x3"/>
  <p:notesSz cx="6858000" cy="9144000"/>
  <p:embeddedFontLst>
    <p:embeddedFont>
      <p:font typeface="Rockwell" panose="02060603020205020403" pitchFamily="18" charset="0"/>
      <p:regular r:id="rId90"/>
      <p:bold r:id="rId91"/>
      <p:italic r:id="rId92"/>
      <p:boldItalic r:id="rId93"/>
    </p:embeddedFont>
    <p:embeddedFont>
      <p:font typeface="Cambria" panose="02040503050406030204" pitchFamily="18" charset="0"/>
      <p:regular r:id="rId94"/>
      <p:bold r:id="rId95"/>
      <p:italic r:id="rId96"/>
      <p:boldItalic r:id="rId97"/>
    </p:embeddedFont>
    <p:embeddedFont>
      <p:font typeface="Cambria Math" panose="02040503050406030204" pitchFamily="18" charset="0"/>
      <p:regular r:id="rId98"/>
    </p:embeddedFont>
    <p:embeddedFont>
      <p:font typeface="Calibri" panose="020F0502020204030204" pitchFamily="34" charset="0"/>
      <p:regular r:id="rId99"/>
      <p:bold r:id="rId100"/>
      <p:italic r:id="rId101"/>
      <p:boldItalic r:id="rId10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6" userDrawn="1">
          <p15:clr>
            <a:srgbClr val="A4A3A4"/>
          </p15:clr>
        </p15:guide>
        <p15:guide id="2" pos="44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411501"/>
    <a:srgbClr val="663300"/>
    <a:srgbClr val="962725"/>
    <a:srgbClr val="ADB2A9"/>
    <a:srgbClr val="800000"/>
    <a:srgbClr val="993300"/>
    <a:srgbClr val="C5A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15" autoAdjust="0"/>
    <p:restoredTop sz="55696" autoAdjust="0"/>
  </p:normalViewPr>
  <p:slideViewPr>
    <p:cSldViewPr snapToGrid="0">
      <p:cViewPr varScale="1">
        <p:scale>
          <a:sx n="61" d="100"/>
          <a:sy n="61" d="100"/>
        </p:scale>
        <p:origin x="3222" y="66"/>
      </p:cViewPr>
      <p:guideLst>
        <p:guide orient="horz" pos="936"/>
        <p:guide pos="4488"/>
      </p:guideLst>
    </p:cSldViewPr>
  </p:slideViewPr>
  <p:notesTextViewPr>
    <p:cViewPr>
      <p:scale>
        <a:sx n="125" d="100"/>
        <a:sy n="125" d="100"/>
      </p:scale>
      <p:origin x="0" y="0"/>
    </p:cViewPr>
  </p:notesTextViewPr>
  <p:sorterViewPr>
    <p:cViewPr varScale="1">
      <p:scale>
        <a:sx n="1" d="1"/>
        <a:sy n="1" d="1"/>
      </p:scale>
      <p:origin x="0" y="-1584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font" Target="fonts/font13.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font" Target="fonts/font1.fntdata"/><Relationship Id="rId95" Type="http://schemas.openxmlformats.org/officeDocument/2006/relationships/font" Target="fonts/font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font" Target="fonts/font11.fntdata"/><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font" Target="fonts/font4.fntdata"/><Relationship Id="rId98"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font" Target="fonts/font2.fntdata"/><Relationship Id="rId96"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5.fntdata"/><Relationship Id="rId99" Type="http://schemas.openxmlformats.org/officeDocument/2006/relationships/font" Target="fonts/font10.fntdata"/><Relationship Id="rId10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8.fntdata"/><Relationship Id="rId10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698079-5DDB-4D0A-882F-29884FB0D974}" type="datetimeFigureOut">
              <a:rPr lang="en-US" smtClean="0"/>
              <a:t>11/25/2015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BDE66B-F860-49E1-A697-ED774E41D2F4}" type="slidenum">
              <a:rPr lang="en-US" smtClean="0"/>
              <a:t>‹#›</a:t>
            </a:fld>
            <a:endParaRPr lang="en-US" dirty="0"/>
          </a:p>
        </p:txBody>
      </p:sp>
    </p:spTree>
    <p:extLst>
      <p:ext uri="{BB962C8B-B14F-4D97-AF65-F5344CB8AC3E}">
        <p14:creationId xmlns:p14="http://schemas.microsoft.com/office/powerpoint/2010/main" val="1831278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baseline="0" dirty="0" smtClean="0"/>
              <a:t>Note: Due to the time constraints for this training, and because students will most often use halves, fourths, eighths, and sixteenths, only one method for finding common denominators (for use with denominators that are divisible by one another) is taught in this module is the one. </a:t>
            </a:r>
            <a:endParaRPr lang="en-US" b="1" i="1" dirty="0" smtClean="0"/>
          </a:p>
          <a:p>
            <a:endParaRPr lang="en-US" b="1" dirty="0" smtClean="0"/>
          </a:p>
          <a:p>
            <a:r>
              <a:rPr lang="en-US" b="1" dirty="0" smtClean="0"/>
              <a:t>Ask</a:t>
            </a:r>
            <a:r>
              <a:rPr lang="en-US" dirty="0" smtClean="0"/>
              <a:t> students what the</a:t>
            </a:r>
            <a:r>
              <a:rPr lang="en-US" baseline="0" dirty="0" smtClean="0"/>
              <a:t> perimeter of this window would be in inches.</a:t>
            </a:r>
          </a:p>
          <a:p>
            <a:endParaRPr lang="en-US" baseline="0" dirty="0" smtClean="0"/>
          </a:p>
          <a:p>
            <a:r>
              <a:rPr lang="en-US" b="1" dirty="0" smtClean="0"/>
              <a:t>Write out </a:t>
            </a:r>
            <a:r>
              <a:rPr lang="en-US" dirty="0" smtClean="0"/>
              <a:t>the calculation</a:t>
            </a:r>
            <a:r>
              <a:rPr lang="en-US" baseline="0" dirty="0" smtClean="0"/>
              <a:t> and answer on the board.</a:t>
            </a:r>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1</a:t>
            </a:fld>
            <a:endParaRPr lang="en-US" dirty="0"/>
          </a:p>
        </p:txBody>
      </p:sp>
    </p:spTree>
    <p:extLst>
      <p:ext uri="{BB962C8B-B14F-4D97-AF65-F5344CB8AC3E}">
        <p14:creationId xmlns:p14="http://schemas.microsoft.com/office/powerpoint/2010/main" val="1934278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Point out </a:t>
            </a:r>
            <a:r>
              <a:rPr lang="en-US" dirty="0" smtClean="0"/>
              <a:t>that 1/8 + 5/8= 6/8 and that 6/8 (which can be simplified to 3/4) and is larger than both 1/8 and 5/8.</a:t>
            </a:r>
          </a:p>
          <a:p>
            <a:endParaRPr lang="en-US" dirty="0" smtClean="0"/>
          </a:p>
        </p:txBody>
      </p:sp>
      <p:sp>
        <p:nvSpPr>
          <p:cNvPr id="4" name="Slide Number Placeholder 3"/>
          <p:cNvSpPr>
            <a:spLocks noGrp="1"/>
          </p:cNvSpPr>
          <p:nvPr>
            <p:ph type="sldNum" sz="quarter" idx="10"/>
          </p:nvPr>
        </p:nvSpPr>
        <p:spPr/>
        <p:txBody>
          <a:bodyPr/>
          <a:lstStyle/>
          <a:p>
            <a:fld id="{C9BDE66B-F860-49E1-A697-ED774E41D2F4}" type="slidenum">
              <a:rPr lang="en-US" smtClean="0"/>
              <a:t>10</a:t>
            </a:fld>
            <a:endParaRPr lang="en-US" dirty="0"/>
          </a:p>
        </p:txBody>
      </p:sp>
    </p:spTree>
    <p:extLst>
      <p:ext uri="{BB962C8B-B14F-4D97-AF65-F5344CB8AC3E}">
        <p14:creationId xmlns:p14="http://schemas.microsoft.com/office/powerpoint/2010/main" val="1216139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Show how </a:t>
            </a:r>
            <a:r>
              <a:rPr lang="en-US" dirty="0" smtClean="0"/>
              <a:t>1/8 + 5/8= 6/8 (or 3/4) </a:t>
            </a:r>
            <a:r>
              <a:rPr lang="en-US" sz="1200" b="0" kern="1200" baseline="0" dirty="0" smtClean="0">
                <a:solidFill>
                  <a:schemeClr val="tx1"/>
                </a:solidFill>
                <a:effectLst/>
                <a:latin typeface="+mn-lt"/>
                <a:ea typeface="+mn-ea"/>
                <a:cs typeface="+mn-cs"/>
              </a:rPr>
              <a:t>on the number line as well. </a:t>
            </a:r>
            <a:r>
              <a:rPr lang="en-US" sz="1200" b="1" kern="1200" baseline="0" dirty="0" smtClean="0">
                <a:solidFill>
                  <a:schemeClr val="tx1"/>
                </a:solidFill>
                <a:effectLst/>
                <a:latin typeface="+mn-lt"/>
                <a:ea typeface="+mn-ea"/>
                <a:cs typeface="+mn-cs"/>
              </a:rPr>
              <a:t>CLICK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Point out </a:t>
            </a:r>
            <a:r>
              <a:rPr lang="en-US" baseline="0" dirty="0" smtClean="0"/>
              <a:t>that 6/8 (or </a:t>
            </a:r>
            <a:r>
              <a:rPr lang="en-US" baseline="0" dirty="0" smtClean="0"/>
              <a:t>3/4) </a:t>
            </a:r>
            <a:r>
              <a:rPr lang="en-US" baseline="0" dirty="0" smtClean="0"/>
              <a:t>is a larger than 1/8.</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11</a:t>
            </a:fld>
            <a:endParaRPr lang="en-US" dirty="0"/>
          </a:p>
        </p:txBody>
      </p:sp>
    </p:spTree>
    <p:extLst>
      <p:ext uri="{BB962C8B-B14F-4D97-AF65-F5344CB8AC3E}">
        <p14:creationId xmlns:p14="http://schemas.microsoft.com/office/powerpoint/2010/main" val="2014305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Have</a:t>
            </a:r>
            <a:r>
              <a:rPr lang="en-US" b="1" baseline="0" dirty="0" smtClean="0"/>
              <a:t> students </a:t>
            </a:r>
            <a:r>
              <a:rPr lang="en-US" baseline="0" dirty="0" smtClean="0"/>
              <a:t>use their fraction strips and the number line in their handout (the image of the slide) to add 1/4 + 1/4. </a:t>
            </a:r>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12</a:t>
            </a:fld>
            <a:endParaRPr lang="en-US" dirty="0"/>
          </a:p>
        </p:txBody>
      </p:sp>
    </p:spTree>
    <p:extLst>
      <p:ext uri="{BB962C8B-B14F-4D97-AF65-F5344CB8AC3E}">
        <p14:creationId xmlns:p14="http://schemas.microsoft.com/office/powerpoint/2010/main" val="3818038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Show how </a:t>
            </a:r>
            <a:r>
              <a:rPr lang="en-US" dirty="0" smtClean="0"/>
              <a:t>1/4</a:t>
            </a:r>
            <a:r>
              <a:rPr lang="en-US" baseline="0" dirty="0" smtClean="0"/>
              <a:t> + 1/4 equals 2/4, which is the same amount as 1/2 when simplified.</a:t>
            </a:r>
          </a:p>
          <a:p>
            <a:endParaRPr lang="en-US" baseline="0" dirty="0" smtClean="0"/>
          </a:p>
          <a:p>
            <a:r>
              <a:rPr lang="en-US" b="1" baseline="0" dirty="0" smtClean="0"/>
              <a:t>Point out </a:t>
            </a:r>
            <a:r>
              <a:rPr lang="en-US" baseline="0" dirty="0" smtClean="0"/>
              <a:t>that 1/2 is a larger than 1/4.</a:t>
            </a:r>
          </a:p>
          <a:p>
            <a:endParaRPr lang="en-US" baseline="0" dirty="0" smtClean="0"/>
          </a:p>
          <a:p>
            <a:r>
              <a:rPr lang="en-US" b="1" baseline="0" dirty="0" smtClean="0"/>
              <a:t>Point out </a:t>
            </a:r>
            <a:r>
              <a:rPr lang="en-US" baseline="0" dirty="0" smtClean="0"/>
              <a:t>that students might also have noticed that </a:t>
            </a:r>
            <a:r>
              <a:rPr lang="en-US" dirty="0" smtClean="0"/>
              <a:t>1/4</a:t>
            </a:r>
            <a:r>
              <a:rPr lang="en-US" baseline="0" dirty="0" smtClean="0"/>
              <a:t> + 1/4  is the same amount as </a:t>
            </a:r>
            <a:r>
              <a:rPr lang="en-US" b="1" baseline="0" dirty="0" smtClean="0"/>
              <a:t>CLICK</a:t>
            </a:r>
          </a:p>
          <a:p>
            <a:endParaRPr lang="en-US" baseline="0" dirty="0" smtClean="0"/>
          </a:p>
          <a:p>
            <a:r>
              <a:rPr lang="en-US" baseline="0" dirty="0" smtClean="0"/>
              <a:t>4/8ths or </a:t>
            </a:r>
            <a:r>
              <a:rPr lang="en-US" b="1" baseline="0" dirty="0" smtClean="0"/>
              <a:t>CLICK</a:t>
            </a:r>
            <a:endParaRPr lang="en-US" baseline="0" dirty="0" smtClean="0"/>
          </a:p>
          <a:p>
            <a:endParaRPr lang="en-US" baseline="0" dirty="0" smtClean="0"/>
          </a:p>
          <a:p>
            <a:r>
              <a:rPr lang="en-US" baseline="0" dirty="0" smtClean="0"/>
              <a:t>8/16ths because they are all the same amount.</a:t>
            </a:r>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13</a:t>
            </a:fld>
            <a:endParaRPr lang="en-US" dirty="0"/>
          </a:p>
        </p:txBody>
      </p:sp>
    </p:spTree>
    <p:extLst>
      <p:ext uri="{BB962C8B-B14F-4D97-AF65-F5344CB8AC3E}">
        <p14:creationId xmlns:p14="http://schemas.microsoft.com/office/powerpoint/2010/main" val="1431016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Point</a:t>
            </a:r>
            <a:r>
              <a:rPr lang="en-US" sz="1200" b="1" kern="1200" baseline="0" dirty="0" smtClean="0">
                <a:solidFill>
                  <a:schemeClr val="tx1"/>
                </a:solidFill>
                <a:effectLst/>
                <a:latin typeface="+mn-lt"/>
                <a:ea typeface="+mn-ea"/>
                <a:cs typeface="+mn-cs"/>
              </a:rPr>
              <a:t> how </a:t>
            </a:r>
            <a:r>
              <a:rPr lang="en-US" sz="1200" b="0" kern="1200" baseline="0" dirty="0" smtClean="0">
                <a:solidFill>
                  <a:schemeClr val="tx1"/>
                </a:solidFill>
                <a:effectLst/>
                <a:latin typeface="+mn-lt"/>
                <a:ea typeface="+mn-ea"/>
                <a:cs typeface="+mn-cs"/>
              </a:rPr>
              <a:t>1/4 + 1/4 = 1/2 on the number line as well </a:t>
            </a:r>
            <a:r>
              <a:rPr lang="en-US" sz="1200" b="1" kern="1200" baseline="0" dirty="0" smtClean="0">
                <a:solidFill>
                  <a:schemeClr val="tx1"/>
                </a:solidFill>
                <a:effectLst/>
                <a:latin typeface="+mn-lt"/>
                <a:ea typeface="+mn-ea"/>
                <a:cs typeface="+mn-cs"/>
              </a:rPr>
              <a:t>CLICK</a:t>
            </a: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9BDE66B-F860-49E1-A697-ED774E41D2F4}" type="slidenum">
              <a:rPr lang="en-US" smtClean="0"/>
              <a:t>14</a:t>
            </a:fld>
            <a:endParaRPr lang="en-US" dirty="0"/>
          </a:p>
        </p:txBody>
      </p:sp>
    </p:spTree>
    <p:extLst>
      <p:ext uri="{BB962C8B-B14F-4D97-AF65-F5344CB8AC3E}">
        <p14:creationId xmlns:p14="http://schemas.microsoft.com/office/powerpoint/2010/main" val="984917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Have</a:t>
            </a:r>
            <a:r>
              <a:rPr lang="en-US" b="1" baseline="0" dirty="0" smtClean="0"/>
              <a:t> students </a:t>
            </a:r>
            <a:r>
              <a:rPr lang="en-US" baseline="0" dirty="0" smtClean="0"/>
              <a:t>use their fraction strips and the number line in their handout (the image of the slide) to add these fractions.</a:t>
            </a:r>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15</a:t>
            </a:fld>
            <a:endParaRPr lang="en-US" dirty="0"/>
          </a:p>
        </p:txBody>
      </p:sp>
    </p:spTree>
    <p:extLst>
      <p:ext uri="{BB962C8B-B14F-4D97-AF65-F5344CB8AC3E}">
        <p14:creationId xmlns:p14="http://schemas.microsoft.com/office/powerpoint/2010/main" val="3226768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Show how </a:t>
            </a:r>
            <a:r>
              <a:rPr lang="en-US" dirty="0" smtClean="0"/>
              <a:t>5/16 + 1/16</a:t>
            </a:r>
            <a:r>
              <a:rPr lang="en-US" baseline="0" dirty="0" smtClean="0"/>
              <a:t> + 3/16 </a:t>
            </a:r>
            <a:r>
              <a:rPr lang="en-US" dirty="0" smtClean="0"/>
              <a:t>= 9/16 and that is larger than 5/16, 1/16,</a:t>
            </a:r>
            <a:r>
              <a:rPr lang="en-US" baseline="0" dirty="0" smtClean="0"/>
              <a:t> or 3/16.</a:t>
            </a:r>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16</a:t>
            </a:fld>
            <a:endParaRPr lang="en-US" dirty="0"/>
          </a:p>
        </p:txBody>
      </p:sp>
    </p:spTree>
    <p:extLst>
      <p:ext uri="{BB962C8B-B14F-4D97-AF65-F5344CB8AC3E}">
        <p14:creationId xmlns:p14="http://schemas.microsoft.com/office/powerpoint/2010/main" val="4278458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Point</a:t>
            </a:r>
            <a:r>
              <a:rPr lang="en-US" sz="1200" b="1" kern="1200" baseline="0" dirty="0" smtClean="0">
                <a:solidFill>
                  <a:schemeClr val="tx1"/>
                </a:solidFill>
                <a:effectLst/>
                <a:latin typeface="+mn-lt"/>
                <a:ea typeface="+mn-ea"/>
                <a:cs typeface="+mn-cs"/>
              </a:rPr>
              <a:t> how </a:t>
            </a:r>
            <a:r>
              <a:rPr lang="en-US" dirty="0" smtClean="0"/>
              <a:t>5/16 + 1/16</a:t>
            </a:r>
            <a:r>
              <a:rPr lang="en-US" baseline="0" dirty="0" smtClean="0"/>
              <a:t> + 3/16 </a:t>
            </a:r>
            <a:r>
              <a:rPr lang="en-US" dirty="0" smtClean="0"/>
              <a:t>= 9/16 </a:t>
            </a:r>
            <a:r>
              <a:rPr lang="en-US" sz="1200" b="0" kern="1200" baseline="0" dirty="0" smtClean="0">
                <a:solidFill>
                  <a:schemeClr val="tx1"/>
                </a:solidFill>
                <a:effectLst/>
                <a:latin typeface="+mn-lt"/>
                <a:ea typeface="+mn-ea"/>
                <a:cs typeface="+mn-cs"/>
              </a:rPr>
              <a:t>on the number line as well </a:t>
            </a:r>
            <a:r>
              <a:rPr lang="en-US" sz="1200" b="1" kern="1200" baseline="0" dirty="0" smtClean="0">
                <a:solidFill>
                  <a:schemeClr val="tx1"/>
                </a:solidFill>
                <a:effectLst/>
                <a:latin typeface="+mn-lt"/>
                <a:ea typeface="+mn-ea"/>
                <a:cs typeface="+mn-cs"/>
              </a:rPr>
              <a:t>CLICK</a:t>
            </a: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17</a:t>
            </a:fld>
            <a:endParaRPr lang="en-US" dirty="0"/>
          </a:p>
        </p:txBody>
      </p:sp>
    </p:spTree>
    <p:extLst>
      <p:ext uri="{BB962C8B-B14F-4D97-AF65-F5344CB8AC3E}">
        <p14:creationId xmlns:p14="http://schemas.microsoft.com/office/powerpoint/2010/main" val="3591966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Have</a:t>
            </a:r>
            <a:r>
              <a:rPr lang="en-US" b="1" baseline="0" dirty="0" smtClean="0"/>
              <a:t> students </a:t>
            </a:r>
            <a:r>
              <a:rPr lang="en-US" baseline="0" dirty="0" smtClean="0"/>
              <a:t>use their fraction strips to add 3/4 + 3/4 and write their answer on their handout. </a:t>
            </a:r>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18</a:t>
            </a:fld>
            <a:endParaRPr lang="en-US" dirty="0"/>
          </a:p>
        </p:txBody>
      </p:sp>
    </p:spTree>
    <p:extLst>
      <p:ext uri="{BB962C8B-B14F-4D97-AF65-F5344CB8AC3E}">
        <p14:creationId xmlns:p14="http://schemas.microsoft.com/office/powerpoint/2010/main" val="1792103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Point out </a:t>
            </a:r>
            <a:r>
              <a:rPr lang="en-US" dirty="0" smtClean="0"/>
              <a:t>the six</a:t>
            </a:r>
            <a:r>
              <a:rPr lang="en-US" baseline="0" dirty="0" smtClean="0"/>
              <a:t> fourths and how it </a:t>
            </a:r>
            <a:r>
              <a:rPr lang="en-US" dirty="0" smtClean="0"/>
              <a:t>is larger than 3/4.</a:t>
            </a:r>
          </a:p>
          <a:p>
            <a:endParaRPr lang="en-US" dirty="0" smtClean="0"/>
          </a:p>
          <a:p>
            <a:r>
              <a:rPr lang="en-US" b="1" dirty="0" smtClean="0"/>
              <a:t>Ask</a:t>
            </a:r>
            <a:r>
              <a:rPr lang="en-US" dirty="0" smtClean="0"/>
              <a:t> how 6/4 would be written</a:t>
            </a:r>
            <a:r>
              <a:rPr lang="en-US" baseline="0" dirty="0" smtClean="0"/>
              <a:t> as a mixed number. </a:t>
            </a:r>
            <a:r>
              <a:rPr lang="en-US" b="1" baseline="0" dirty="0" smtClean="0"/>
              <a:t>CLICK</a:t>
            </a:r>
          </a:p>
          <a:p>
            <a:endParaRPr lang="en-US" b="1" baseline="0" dirty="0" smtClean="0"/>
          </a:p>
          <a:p>
            <a:r>
              <a:rPr lang="en-US" b="1" baseline="0" dirty="0" smtClean="0"/>
              <a:t>Point out </a:t>
            </a:r>
            <a:r>
              <a:rPr lang="en-US" b="0" baseline="0" dirty="0" smtClean="0"/>
              <a:t>the one whole and two fourths represented by the fraction strips.</a:t>
            </a:r>
          </a:p>
          <a:p>
            <a:endParaRPr lang="en-US" b="1" baseline="0" dirty="0" smtClean="0"/>
          </a:p>
          <a:p>
            <a:r>
              <a:rPr lang="en-US" b="1" baseline="0" dirty="0" smtClean="0"/>
              <a:t>Ask </a:t>
            </a:r>
            <a:r>
              <a:rPr lang="en-US" b="0" baseline="0" dirty="0" smtClean="0"/>
              <a:t>how 1 2/4 would be simplified.</a:t>
            </a:r>
            <a:r>
              <a:rPr lang="en-US" b="1" baseline="0" dirty="0" smtClean="0"/>
              <a:t> CLICK</a:t>
            </a:r>
          </a:p>
          <a:p>
            <a:endParaRPr lang="en-US" b="1" baseline="0" dirty="0" smtClean="0"/>
          </a:p>
          <a:p>
            <a:r>
              <a:rPr lang="en-US" b="1" baseline="0" dirty="0" smtClean="0"/>
              <a:t>Have students correct their answer </a:t>
            </a:r>
            <a:r>
              <a:rPr lang="en-US" b="0" baseline="0" dirty="0" smtClean="0"/>
              <a:t>(if necessary) on their handout. </a:t>
            </a:r>
            <a:endParaRPr lang="en-US" b="0" i="0" baseline="0" dirty="0" smtClean="0"/>
          </a:p>
        </p:txBody>
      </p:sp>
      <p:sp>
        <p:nvSpPr>
          <p:cNvPr id="4" name="Slide Number Placeholder 3"/>
          <p:cNvSpPr>
            <a:spLocks noGrp="1"/>
          </p:cNvSpPr>
          <p:nvPr>
            <p:ph type="sldNum" sz="quarter" idx="10"/>
          </p:nvPr>
        </p:nvSpPr>
        <p:spPr/>
        <p:txBody>
          <a:bodyPr/>
          <a:lstStyle/>
          <a:p>
            <a:fld id="{C9BDE66B-F860-49E1-A697-ED774E41D2F4}" type="slidenum">
              <a:rPr lang="en-US" smtClean="0"/>
              <a:t>19</a:t>
            </a:fld>
            <a:endParaRPr lang="en-US" dirty="0"/>
          </a:p>
        </p:txBody>
      </p:sp>
    </p:spTree>
    <p:extLst>
      <p:ext uri="{BB962C8B-B14F-4D97-AF65-F5344CB8AC3E}">
        <p14:creationId xmlns:p14="http://schemas.microsoft.com/office/powerpoint/2010/main" val="1149040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Say</a:t>
            </a:r>
            <a:r>
              <a:rPr lang="en-US" sz="1200" kern="1200" dirty="0" smtClean="0">
                <a:solidFill>
                  <a:schemeClr val="tx1"/>
                </a:solidFill>
                <a:effectLst/>
                <a:latin typeface="+mn-lt"/>
                <a:ea typeface="+mn-ea"/>
                <a:cs typeface="+mn-cs"/>
              </a:rPr>
              <a:t> that, in construction, materials, spaces,</a:t>
            </a:r>
            <a:r>
              <a:rPr lang="en-US" sz="1200" kern="1200" baseline="0" dirty="0" smtClean="0">
                <a:solidFill>
                  <a:schemeClr val="tx1"/>
                </a:solidFill>
                <a:effectLst/>
                <a:latin typeface="+mn-lt"/>
                <a:ea typeface="+mn-ea"/>
                <a:cs typeface="+mn-cs"/>
              </a:rPr>
              <a:t> and plans - like this door frame in an old house -  </a:t>
            </a:r>
            <a:r>
              <a:rPr lang="en-US" sz="1200" kern="1200" dirty="0" smtClean="0">
                <a:solidFill>
                  <a:schemeClr val="tx1"/>
                </a:solidFill>
                <a:effectLst/>
                <a:latin typeface="+mn-lt"/>
                <a:ea typeface="+mn-ea"/>
                <a:cs typeface="+mn-cs"/>
              </a:rPr>
              <a:t>often don’t equal whole numbers, so there will be many times when</a:t>
            </a:r>
            <a:r>
              <a:rPr lang="en-US" sz="1200" kern="1200" baseline="0" dirty="0" smtClean="0">
                <a:solidFill>
                  <a:schemeClr val="tx1"/>
                </a:solidFill>
                <a:effectLst/>
                <a:latin typeface="+mn-lt"/>
                <a:ea typeface="+mn-ea"/>
                <a:cs typeface="+mn-cs"/>
              </a:rPr>
              <a:t> they will </a:t>
            </a:r>
            <a:r>
              <a:rPr lang="en-US" sz="1200" kern="1200" dirty="0" smtClean="0">
                <a:solidFill>
                  <a:schemeClr val="tx1"/>
                </a:solidFill>
                <a:effectLst/>
                <a:latin typeface="+mn-lt"/>
                <a:ea typeface="+mn-ea"/>
                <a:cs typeface="+mn-cs"/>
              </a:rPr>
              <a:t>need to be able to add fractions.</a:t>
            </a:r>
          </a:p>
          <a:p>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2</a:t>
            </a:fld>
            <a:endParaRPr lang="en-US" dirty="0"/>
          </a:p>
        </p:txBody>
      </p:sp>
    </p:spTree>
    <p:extLst>
      <p:ext uri="{BB962C8B-B14F-4D97-AF65-F5344CB8AC3E}">
        <p14:creationId xmlns:p14="http://schemas.microsoft.com/office/powerpoint/2010/main" val="259773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Have</a:t>
            </a:r>
            <a:r>
              <a:rPr lang="en-US" b="1" baseline="0" dirty="0" smtClean="0"/>
              <a:t> students </a:t>
            </a:r>
            <a:r>
              <a:rPr lang="en-US" baseline="0" dirty="0" smtClean="0"/>
              <a:t>use their fraction strips to add 11/16 + 9/16 + 3/16 and write their answer on their handout. </a:t>
            </a:r>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20</a:t>
            </a:fld>
            <a:endParaRPr lang="en-US" dirty="0"/>
          </a:p>
        </p:txBody>
      </p:sp>
    </p:spTree>
    <p:extLst>
      <p:ext uri="{BB962C8B-B14F-4D97-AF65-F5344CB8AC3E}">
        <p14:creationId xmlns:p14="http://schemas.microsoft.com/office/powerpoint/2010/main" val="24213085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Point out </a:t>
            </a:r>
            <a:r>
              <a:rPr lang="en-US" dirty="0" smtClean="0"/>
              <a:t>the 23 sixteenths </a:t>
            </a:r>
            <a:r>
              <a:rPr lang="en-US" baseline="0" dirty="0" smtClean="0"/>
              <a:t>and how it </a:t>
            </a:r>
            <a:r>
              <a:rPr lang="en-US" dirty="0" smtClean="0"/>
              <a:t>is larger than either 11/16, 9/16 or 3/16.</a:t>
            </a:r>
          </a:p>
          <a:p>
            <a:endParaRPr lang="en-US" dirty="0" smtClean="0"/>
          </a:p>
          <a:p>
            <a:r>
              <a:rPr lang="en-US" b="1" dirty="0" smtClean="0"/>
              <a:t>Ask</a:t>
            </a:r>
            <a:r>
              <a:rPr lang="en-US" dirty="0" smtClean="0"/>
              <a:t> how 23 sixteenths would be written</a:t>
            </a:r>
            <a:r>
              <a:rPr lang="en-US" baseline="0" dirty="0" smtClean="0"/>
              <a:t> as a mixed number. </a:t>
            </a:r>
            <a:r>
              <a:rPr lang="en-US" b="1" baseline="0" dirty="0" smtClean="0"/>
              <a:t>CLICK</a:t>
            </a:r>
          </a:p>
          <a:p>
            <a:endParaRPr lang="en-US" b="1" baseline="0" dirty="0" smtClean="0"/>
          </a:p>
          <a:p>
            <a:r>
              <a:rPr lang="en-US" b="1" baseline="0" dirty="0" smtClean="0"/>
              <a:t>Point out </a:t>
            </a:r>
            <a:r>
              <a:rPr lang="en-US" b="0" baseline="0" dirty="0" smtClean="0"/>
              <a:t>the one whole and seven sixteenths. Have students compare the sixteen sixteenths to their whole fraction strip.</a:t>
            </a:r>
          </a:p>
          <a:p>
            <a:endParaRPr lang="en-US" b="1" baseline="0" dirty="0" smtClean="0"/>
          </a:p>
          <a:p>
            <a:r>
              <a:rPr lang="en-US" b="1" baseline="0" dirty="0" smtClean="0"/>
              <a:t>Have students correct their answer </a:t>
            </a:r>
            <a:r>
              <a:rPr lang="en-US" b="0" baseline="0" dirty="0" smtClean="0"/>
              <a:t>(if necessary) on their handout. </a:t>
            </a:r>
            <a:endParaRPr lang="en-US" b="0" i="0" baseline="0" dirty="0" smtClean="0"/>
          </a:p>
        </p:txBody>
      </p:sp>
      <p:sp>
        <p:nvSpPr>
          <p:cNvPr id="4" name="Slide Number Placeholder 3"/>
          <p:cNvSpPr>
            <a:spLocks noGrp="1"/>
          </p:cNvSpPr>
          <p:nvPr>
            <p:ph type="sldNum" sz="quarter" idx="10"/>
          </p:nvPr>
        </p:nvSpPr>
        <p:spPr/>
        <p:txBody>
          <a:bodyPr/>
          <a:lstStyle/>
          <a:p>
            <a:fld id="{C9BDE66B-F860-49E1-A697-ED774E41D2F4}" type="slidenum">
              <a:rPr lang="en-US" smtClean="0"/>
              <a:t>21</a:t>
            </a:fld>
            <a:endParaRPr lang="en-US" dirty="0"/>
          </a:p>
        </p:txBody>
      </p:sp>
    </p:spTree>
    <p:extLst>
      <p:ext uri="{BB962C8B-B14F-4D97-AF65-F5344CB8AC3E}">
        <p14:creationId xmlns:p14="http://schemas.microsoft.com/office/powerpoint/2010/main" val="4141706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Have student</a:t>
            </a:r>
            <a:r>
              <a:rPr lang="en-US" b="1" baseline="0" dirty="0" smtClean="0"/>
              <a:t>s write </a:t>
            </a:r>
            <a:r>
              <a:rPr lang="en-US" baseline="0" dirty="0" smtClean="0"/>
              <a:t>their answers on their handout, simplifying the answer if necessary.  Encourage them to use their fraction strips to visualize the fractions</a:t>
            </a:r>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22</a:t>
            </a:fld>
            <a:endParaRPr lang="en-US" dirty="0"/>
          </a:p>
        </p:txBody>
      </p:sp>
    </p:spTree>
    <p:extLst>
      <p:ext uri="{BB962C8B-B14F-4D97-AF65-F5344CB8AC3E}">
        <p14:creationId xmlns:p14="http://schemas.microsoft.com/office/powerpoint/2010/main" val="1223882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Have students correct their answers </a:t>
            </a:r>
            <a:r>
              <a:rPr lang="en-US" b="0" baseline="0" dirty="0" smtClean="0"/>
              <a:t>(if necessary) on their handout. </a:t>
            </a:r>
            <a:endParaRPr lang="en-US" b="0" i="0" baseline="0" dirty="0" smtClean="0"/>
          </a:p>
        </p:txBody>
      </p:sp>
      <p:sp>
        <p:nvSpPr>
          <p:cNvPr id="4" name="Slide Number Placeholder 3"/>
          <p:cNvSpPr>
            <a:spLocks noGrp="1"/>
          </p:cNvSpPr>
          <p:nvPr>
            <p:ph type="sldNum" sz="quarter" idx="10"/>
          </p:nvPr>
        </p:nvSpPr>
        <p:spPr/>
        <p:txBody>
          <a:bodyPr/>
          <a:lstStyle/>
          <a:p>
            <a:fld id="{C9BDE66B-F860-49E1-A697-ED774E41D2F4}" type="slidenum">
              <a:rPr lang="en-US" smtClean="0"/>
              <a:t>23</a:t>
            </a:fld>
            <a:endParaRPr lang="en-US" dirty="0"/>
          </a:p>
        </p:txBody>
      </p:sp>
    </p:spTree>
    <p:extLst>
      <p:ext uri="{BB962C8B-B14F-4D97-AF65-F5344CB8AC3E}">
        <p14:creationId xmlns:p14="http://schemas.microsoft.com/office/powerpoint/2010/main" val="3047878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smtClean="0"/>
              <a:t>Say</a:t>
            </a:r>
            <a:r>
              <a:rPr lang="en-US" dirty="0" smtClean="0"/>
              <a:t> that when adding mixe</a:t>
            </a:r>
            <a:r>
              <a:rPr lang="en-US" baseline="0" dirty="0" smtClean="0"/>
              <a:t>d numbers, they only need to add the whole numbers first, then add the fractions.</a:t>
            </a:r>
            <a:endParaRPr lang="en-US" b="1" baseline="0" dirty="0" smtClean="0"/>
          </a:p>
        </p:txBody>
      </p:sp>
      <p:sp>
        <p:nvSpPr>
          <p:cNvPr id="4" name="Slide Number Placeholder 3"/>
          <p:cNvSpPr>
            <a:spLocks noGrp="1"/>
          </p:cNvSpPr>
          <p:nvPr>
            <p:ph type="sldNum" sz="quarter" idx="10"/>
          </p:nvPr>
        </p:nvSpPr>
        <p:spPr/>
        <p:txBody>
          <a:bodyPr/>
          <a:lstStyle/>
          <a:p>
            <a:fld id="{640E18C1-766C-4965-BE19-801E440CE8B6}" type="slidenum">
              <a:rPr lang="en-US" smtClean="0"/>
              <a:pPr/>
              <a:t>24</a:t>
            </a:fld>
            <a:endParaRPr lang="en-US"/>
          </a:p>
        </p:txBody>
      </p:sp>
    </p:spTree>
    <p:extLst>
      <p:ext uri="{BB962C8B-B14F-4D97-AF65-F5344CB8AC3E}">
        <p14:creationId xmlns:p14="http://schemas.microsoft.com/office/powerpoint/2010/main" val="28598069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Show </a:t>
            </a:r>
            <a:r>
              <a:rPr lang="en-US" dirty="0" smtClean="0"/>
              <a:t>where the whole cups came from.</a:t>
            </a:r>
            <a:r>
              <a:rPr lang="en-US" baseline="0" dirty="0" smtClean="0"/>
              <a:t> </a:t>
            </a:r>
            <a:r>
              <a:rPr lang="en-US" b="1" baseline="0" dirty="0" smtClean="0"/>
              <a:t>CLICK</a:t>
            </a:r>
            <a:endParaRPr lang="en-US" b="1"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Show </a:t>
            </a:r>
            <a:r>
              <a:rPr lang="en-US" dirty="0" smtClean="0"/>
              <a:t>where the quarter cups came from. </a:t>
            </a:r>
            <a:r>
              <a:rPr lang="en-US" b="1" baseline="0" dirty="0" smtClean="0"/>
              <a:t>CLICK</a:t>
            </a:r>
            <a:endParaRPr lang="en-US" dirty="0" smtClean="0"/>
          </a:p>
          <a:p>
            <a:endParaRPr lang="en-US" dirty="0" smtClean="0"/>
          </a:p>
          <a:p>
            <a:r>
              <a:rPr lang="en-US" b="1" dirty="0" smtClean="0"/>
              <a:t>Poin</a:t>
            </a:r>
            <a:r>
              <a:rPr lang="en-US" b="1" baseline="0" dirty="0" smtClean="0"/>
              <a:t>t out </a:t>
            </a:r>
            <a:r>
              <a:rPr lang="en-US" baseline="0" dirty="0" smtClean="0"/>
              <a:t>the importance of including the units</a:t>
            </a:r>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25</a:t>
            </a:fld>
            <a:endParaRPr lang="en-US" dirty="0"/>
          </a:p>
        </p:txBody>
      </p:sp>
    </p:spTree>
    <p:extLst>
      <p:ext uri="{BB962C8B-B14F-4D97-AF65-F5344CB8AC3E}">
        <p14:creationId xmlns:p14="http://schemas.microsoft.com/office/powerpoint/2010/main" val="25852023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Have</a:t>
            </a:r>
            <a:r>
              <a:rPr lang="en-US" b="1" baseline="0" dirty="0" smtClean="0"/>
              <a:t> students </a:t>
            </a:r>
            <a:r>
              <a:rPr lang="en-US" baseline="0" dirty="0" smtClean="0"/>
              <a:t>use their fraction strips to add these fractions and write their answer on their handout, simplifying the answer if necessary.</a:t>
            </a:r>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26</a:t>
            </a:fld>
            <a:endParaRPr lang="en-US" dirty="0"/>
          </a:p>
        </p:txBody>
      </p:sp>
    </p:spTree>
    <p:extLst>
      <p:ext uri="{BB962C8B-B14F-4D97-AF65-F5344CB8AC3E}">
        <p14:creationId xmlns:p14="http://schemas.microsoft.com/office/powerpoint/2010/main" val="13444039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Point out </a:t>
            </a:r>
            <a:r>
              <a:rPr lang="en-US" b="0" dirty="0" smtClean="0"/>
              <a:t>the</a:t>
            </a:r>
            <a:r>
              <a:rPr lang="en-US" b="0" baseline="0" dirty="0" smtClean="0"/>
              <a:t> three wholes and four eighths, and how it simplifies to 3 1/2.</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Have students correct their answer </a:t>
            </a:r>
            <a:r>
              <a:rPr lang="en-US" b="0" baseline="0" dirty="0" smtClean="0"/>
              <a:t>(if necessary) on their handout.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baseline="0" dirty="0" smtClean="0"/>
              <a:t>Note: One common mistake that students might make when adding mixed numbers is to give the whole numbers the same denominator as the fractions.</a:t>
            </a:r>
          </a:p>
          <a:p>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27</a:t>
            </a:fld>
            <a:endParaRPr lang="en-US" dirty="0"/>
          </a:p>
        </p:txBody>
      </p:sp>
    </p:spTree>
    <p:extLst>
      <p:ext uri="{BB962C8B-B14F-4D97-AF65-F5344CB8AC3E}">
        <p14:creationId xmlns:p14="http://schemas.microsoft.com/office/powerpoint/2010/main" val="11244500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Have</a:t>
            </a:r>
            <a:r>
              <a:rPr lang="en-US" b="1" baseline="0" dirty="0" smtClean="0"/>
              <a:t> students </a:t>
            </a:r>
            <a:r>
              <a:rPr lang="en-US" baseline="0" dirty="0" smtClean="0"/>
              <a:t>use their fraction strips to add these fractions and write their answer on their handout.</a:t>
            </a:r>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28</a:t>
            </a:fld>
            <a:endParaRPr lang="en-US" dirty="0"/>
          </a:p>
        </p:txBody>
      </p:sp>
    </p:spTree>
    <p:extLst>
      <p:ext uri="{BB962C8B-B14F-4D97-AF65-F5344CB8AC3E}">
        <p14:creationId xmlns:p14="http://schemas.microsoft.com/office/powerpoint/2010/main" val="2024614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Point out </a:t>
            </a:r>
            <a:r>
              <a:rPr lang="en-US" b="0" dirty="0" smtClean="0"/>
              <a:t>the</a:t>
            </a:r>
            <a:r>
              <a:rPr lang="en-US" b="0" baseline="0" dirty="0" smtClean="0"/>
              <a:t> three wholes and 13 sixteenths.</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Have students correct their answer </a:t>
            </a:r>
            <a:r>
              <a:rPr lang="en-US" b="0" baseline="0" dirty="0" smtClean="0"/>
              <a:t>(if necessary) on their handout. </a:t>
            </a:r>
            <a:endParaRPr lang="en-US" b="0" i="0" baseline="0" dirty="0" smtClean="0"/>
          </a:p>
          <a:p>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29</a:t>
            </a:fld>
            <a:endParaRPr lang="en-US" dirty="0"/>
          </a:p>
        </p:txBody>
      </p:sp>
    </p:spTree>
    <p:extLst>
      <p:ext uri="{BB962C8B-B14F-4D97-AF65-F5344CB8AC3E}">
        <p14:creationId xmlns:p14="http://schemas.microsoft.com/office/powerpoint/2010/main" val="917869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Review </a:t>
            </a:r>
            <a:r>
              <a:rPr lang="en-US" b="0" dirty="0" smtClean="0"/>
              <a:t>the objective.</a:t>
            </a:r>
            <a:endParaRPr lang="en-US" b="0" dirty="0"/>
          </a:p>
        </p:txBody>
      </p:sp>
      <p:sp>
        <p:nvSpPr>
          <p:cNvPr id="4" name="Slide Number Placeholder 3"/>
          <p:cNvSpPr>
            <a:spLocks noGrp="1"/>
          </p:cNvSpPr>
          <p:nvPr>
            <p:ph type="sldNum" sz="quarter" idx="10"/>
          </p:nvPr>
        </p:nvSpPr>
        <p:spPr/>
        <p:txBody>
          <a:bodyPr/>
          <a:lstStyle/>
          <a:p>
            <a:fld id="{C9BDE66B-F860-49E1-A697-ED774E41D2F4}" type="slidenum">
              <a:rPr lang="en-US" smtClean="0"/>
              <a:t>3</a:t>
            </a:fld>
            <a:endParaRPr lang="en-US" dirty="0"/>
          </a:p>
        </p:txBody>
      </p:sp>
    </p:spTree>
    <p:extLst>
      <p:ext uri="{BB962C8B-B14F-4D97-AF65-F5344CB8AC3E}">
        <p14:creationId xmlns:p14="http://schemas.microsoft.com/office/powerpoint/2010/main" val="35555300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Have students calculate</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the perimeter of this door frame and write their answer on their handout. </a:t>
            </a:r>
            <a:endParaRPr lang="en-US" b="0" dirty="0" smtClean="0"/>
          </a:p>
          <a:p>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30</a:t>
            </a:fld>
            <a:endParaRPr lang="en-US" dirty="0"/>
          </a:p>
        </p:txBody>
      </p:sp>
    </p:spTree>
    <p:extLst>
      <p:ext uri="{BB962C8B-B14F-4D97-AF65-F5344CB8AC3E}">
        <p14:creationId xmlns:p14="http://schemas.microsoft.com/office/powerpoint/2010/main" val="1163684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Show </a:t>
            </a:r>
            <a:r>
              <a:rPr lang="en-US" dirty="0" smtClean="0"/>
              <a:t>how the whole number</a:t>
            </a:r>
            <a:r>
              <a:rPr lang="en-US" baseline="0" dirty="0" smtClean="0"/>
              <a:t> was calculated</a:t>
            </a:r>
            <a:r>
              <a:rPr lang="en-US" dirty="0" smtClean="0"/>
              <a:t>.</a:t>
            </a:r>
            <a:r>
              <a:rPr lang="en-US" baseline="0" dirty="0" smtClean="0"/>
              <a:t> </a:t>
            </a:r>
            <a:r>
              <a:rPr lang="en-US" b="1" baseline="0" dirty="0" smtClean="0"/>
              <a:t>CLICK</a:t>
            </a:r>
            <a:endParaRPr lang="en-US" b="1"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Show </a:t>
            </a:r>
            <a:r>
              <a:rPr lang="en-US" dirty="0" smtClean="0"/>
              <a:t>how the fraction was</a:t>
            </a:r>
            <a:r>
              <a:rPr lang="en-US" baseline="0" dirty="0" smtClean="0"/>
              <a:t> calculated</a:t>
            </a:r>
            <a:r>
              <a:rPr lang="en-US" dirty="0" smtClean="0"/>
              <a:t>. </a:t>
            </a:r>
            <a:r>
              <a:rPr lang="en-US" b="1" baseline="0" dirty="0" smtClean="0"/>
              <a:t>CLICK</a:t>
            </a:r>
            <a:endParaRPr lang="en-US" dirty="0" smtClean="0"/>
          </a:p>
          <a:p>
            <a:endParaRPr lang="en-US" dirty="0" smtClean="0"/>
          </a:p>
          <a:p>
            <a:r>
              <a:rPr lang="en-US" b="1" dirty="0" smtClean="0"/>
              <a:t>Poin</a:t>
            </a:r>
            <a:r>
              <a:rPr lang="en-US" b="1" baseline="0" dirty="0" smtClean="0"/>
              <a:t>t out </a:t>
            </a:r>
            <a:r>
              <a:rPr lang="en-US" baseline="0" dirty="0" smtClean="0"/>
              <a:t>the importance of including the units</a:t>
            </a:r>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31</a:t>
            </a:fld>
            <a:endParaRPr lang="en-US" dirty="0"/>
          </a:p>
        </p:txBody>
      </p:sp>
    </p:spTree>
    <p:extLst>
      <p:ext uri="{BB962C8B-B14F-4D97-AF65-F5344CB8AC3E}">
        <p14:creationId xmlns:p14="http://schemas.microsoft.com/office/powerpoint/2010/main" val="37162003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Have</a:t>
            </a:r>
            <a:r>
              <a:rPr lang="en-US" b="1" baseline="0" dirty="0" smtClean="0"/>
              <a:t> students </a:t>
            </a:r>
            <a:r>
              <a:rPr lang="en-US" baseline="0" dirty="0" smtClean="0"/>
              <a:t>use their fraction strips to add these fractions and write their answer on their handout, simplifying the answer if necessary.</a:t>
            </a:r>
            <a:endParaRPr lang="en-US" dirty="0" smtClean="0"/>
          </a:p>
          <a:p>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32</a:t>
            </a:fld>
            <a:endParaRPr lang="en-US" dirty="0"/>
          </a:p>
        </p:txBody>
      </p:sp>
    </p:spTree>
    <p:extLst>
      <p:ext uri="{BB962C8B-B14F-4D97-AF65-F5344CB8AC3E}">
        <p14:creationId xmlns:p14="http://schemas.microsoft.com/office/powerpoint/2010/main" val="27291795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Have students correct their answer </a:t>
            </a:r>
            <a:r>
              <a:rPr lang="en-US" b="0" baseline="0" dirty="0" smtClean="0"/>
              <a:t>(if necessary) on their handout. </a:t>
            </a:r>
            <a:endParaRPr lang="en-US" b="0" i="0" baseline="0" dirty="0" smtClean="0"/>
          </a:p>
          <a:p>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33</a:t>
            </a:fld>
            <a:endParaRPr lang="en-US" dirty="0"/>
          </a:p>
        </p:txBody>
      </p:sp>
    </p:spTree>
    <p:extLst>
      <p:ext uri="{BB962C8B-B14F-4D97-AF65-F5344CB8AC3E}">
        <p14:creationId xmlns:p14="http://schemas.microsoft.com/office/powerpoint/2010/main" val="11693558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Practice</a:t>
            </a:r>
            <a:r>
              <a:rPr lang="en-US" dirty="0" smtClean="0"/>
              <a:t> adding fractions</a:t>
            </a:r>
            <a:r>
              <a:rPr lang="en-US" baseline="0" dirty="0" smtClean="0"/>
              <a:t> and mixed numbers with common denominators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effectLst/>
                <a:latin typeface="+mn-lt"/>
                <a:ea typeface="+mn-ea"/>
                <a:cs typeface="+mn-cs"/>
              </a:rPr>
              <a:t>Include word problems when revisit perimeter and area with fractions</a:t>
            </a:r>
          </a:p>
          <a:p>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34</a:t>
            </a:fld>
            <a:endParaRPr lang="en-US" dirty="0"/>
          </a:p>
        </p:txBody>
      </p:sp>
    </p:spTree>
    <p:extLst>
      <p:ext uri="{BB962C8B-B14F-4D97-AF65-F5344CB8AC3E}">
        <p14:creationId xmlns:p14="http://schemas.microsoft.com/office/powerpoint/2010/main" val="42228270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Ask</a:t>
            </a:r>
            <a:r>
              <a:rPr lang="en-US" dirty="0" smtClean="0"/>
              <a:t>,</a:t>
            </a:r>
            <a:r>
              <a:rPr lang="en-US" baseline="0" dirty="0" smtClean="0"/>
              <a:t> if they put two pliers and three screwdrivers in their tool belt, how many screwdrivers would they have?</a:t>
            </a:r>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35</a:t>
            </a:fld>
            <a:endParaRPr lang="en-US" dirty="0"/>
          </a:p>
        </p:txBody>
      </p:sp>
    </p:spTree>
    <p:extLst>
      <p:ext uri="{BB962C8B-B14F-4D97-AF65-F5344CB8AC3E}">
        <p14:creationId xmlns:p14="http://schemas.microsoft.com/office/powerpoint/2010/main" val="37323370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dirty="0" smtClean="0"/>
              <a:t> that, just as you can’t add </a:t>
            </a:r>
            <a:r>
              <a:rPr lang="en-US" baseline="0" dirty="0" smtClean="0"/>
              <a:t>pliers and screwdrivers, you can’t add fractions if their bottom numbers are different. </a:t>
            </a:r>
            <a:r>
              <a:rPr lang="en-US" b="1" baseline="0" dirty="0" smtClean="0"/>
              <a:t>CLICK</a:t>
            </a:r>
            <a:endParaRPr lang="en-US" b="1" dirty="0"/>
          </a:p>
        </p:txBody>
      </p:sp>
      <p:sp>
        <p:nvSpPr>
          <p:cNvPr id="4" name="Slide Number Placeholder 3"/>
          <p:cNvSpPr>
            <a:spLocks noGrp="1"/>
          </p:cNvSpPr>
          <p:nvPr>
            <p:ph type="sldNum" sz="quarter" idx="10"/>
          </p:nvPr>
        </p:nvSpPr>
        <p:spPr/>
        <p:txBody>
          <a:bodyPr/>
          <a:lstStyle/>
          <a:p>
            <a:fld id="{C9BDE66B-F860-49E1-A697-ED774E41D2F4}" type="slidenum">
              <a:rPr lang="en-US" smtClean="0"/>
              <a:t>36</a:t>
            </a:fld>
            <a:endParaRPr lang="en-US" dirty="0"/>
          </a:p>
        </p:txBody>
      </p:sp>
    </p:spTree>
    <p:extLst>
      <p:ext uri="{BB962C8B-B14F-4D97-AF65-F5344CB8AC3E}">
        <p14:creationId xmlns:p14="http://schemas.microsoft.com/office/powerpoint/2010/main" val="3838128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Point out </a:t>
            </a:r>
            <a:r>
              <a:rPr lang="en-US" sz="1200" b="0" kern="1200" baseline="0" dirty="0" smtClean="0">
                <a:solidFill>
                  <a:schemeClr val="tx1"/>
                </a:solidFill>
                <a:effectLst/>
                <a:latin typeface="+mn-lt"/>
                <a:ea typeface="+mn-ea"/>
                <a:cs typeface="+mn-cs"/>
              </a:rPr>
              <a:t>that, adding fractions is different than multiplying fractions. In multiplication, you can just </a:t>
            </a:r>
            <a:r>
              <a:rPr lang="en-US" sz="1200" b="0" dirty="0" smtClean="0">
                <a:solidFill>
                  <a:schemeClr val="accent1"/>
                </a:solidFill>
              </a:rPr>
              <a:t>multiply the bottom numbers, then then top numbers, even if they are different.</a:t>
            </a:r>
            <a:endParaRPr lang="en-US" b="0" dirty="0"/>
          </a:p>
        </p:txBody>
      </p:sp>
      <p:sp>
        <p:nvSpPr>
          <p:cNvPr id="4" name="Slide Number Placeholder 3"/>
          <p:cNvSpPr>
            <a:spLocks noGrp="1"/>
          </p:cNvSpPr>
          <p:nvPr>
            <p:ph type="sldNum" sz="quarter" idx="10"/>
          </p:nvPr>
        </p:nvSpPr>
        <p:spPr/>
        <p:txBody>
          <a:bodyPr/>
          <a:lstStyle/>
          <a:p>
            <a:fld id="{C9BDE66B-F860-49E1-A697-ED774E41D2F4}" type="slidenum">
              <a:rPr lang="en-US" smtClean="0"/>
              <a:t>37</a:t>
            </a:fld>
            <a:endParaRPr lang="en-US" dirty="0"/>
          </a:p>
        </p:txBody>
      </p:sp>
    </p:spTree>
    <p:extLst>
      <p:ext uri="{BB962C8B-B14F-4D97-AF65-F5344CB8AC3E}">
        <p14:creationId xmlns:p14="http://schemas.microsoft.com/office/powerpoint/2010/main" val="30696054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Say</a:t>
            </a:r>
            <a:r>
              <a:rPr lang="en-US" dirty="0" smtClean="0"/>
              <a:t> that</a:t>
            </a:r>
            <a:r>
              <a:rPr lang="en-US" baseline="0" dirty="0" smtClean="0"/>
              <a:t> </a:t>
            </a:r>
            <a:r>
              <a:rPr lang="en-US" sz="1200" b="0" baseline="0" dirty="0" smtClean="0">
                <a:solidFill>
                  <a:schemeClr val="accent1"/>
                </a:solidFill>
              </a:rPr>
              <a:t>you cannot do that when adding fractions. </a:t>
            </a:r>
            <a:r>
              <a:rPr lang="en-US" sz="1200" b="1" baseline="0" dirty="0" smtClean="0">
                <a:solidFill>
                  <a:schemeClr val="tx1"/>
                </a:solidFill>
              </a:rPr>
              <a:t>C</a:t>
            </a:r>
            <a:r>
              <a:rPr lang="en-US" b="1" baseline="0" dirty="0" smtClean="0"/>
              <a:t>LICK</a:t>
            </a:r>
            <a:endParaRPr lang="en-US" b="1" dirty="0"/>
          </a:p>
        </p:txBody>
      </p:sp>
      <p:sp>
        <p:nvSpPr>
          <p:cNvPr id="4" name="Slide Number Placeholder 3"/>
          <p:cNvSpPr>
            <a:spLocks noGrp="1"/>
          </p:cNvSpPr>
          <p:nvPr>
            <p:ph type="sldNum" sz="quarter" idx="10"/>
          </p:nvPr>
        </p:nvSpPr>
        <p:spPr/>
        <p:txBody>
          <a:bodyPr/>
          <a:lstStyle/>
          <a:p>
            <a:fld id="{C9BDE66B-F860-49E1-A697-ED774E41D2F4}" type="slidenum">
              <a:rPr lang="en-US" smtClean="0"/>
              <a:t>38</a:t>
            </a:fld>
            <a:endParaRPr lang="en-US" dirty="0"/>
          </a:p>
        </p:txBody>
      </p:sp>
    </p:spTree>
    <p:extLst>
      <p:ext uri="{BB962C8B-B14F-4D97-AF65-F5344CB8AC3E}">
        <p14:creationId xmlns:p14="http://schemas.microsoft.com/office/powerpoint/2010/main" val="36987269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b="0" dirty="0" smtClean="0"/>
              <a:t>to remember that </a:t>
            </a:r>
            <a:r>
              <a:rPr lang="en-US" b="0" baseline="0" dirty="0" smtClean="0"/>
              <a:t>the bottom number tells you what is being counted and the top number tells you how many of those things there are.  </a:t>
            </a:r>
            <a:endParaRPr lang="en-US" b="0" dirty="0"/>
          </a:p>
        </p:txBody>
      </p:sp>
      <p:sp>
        <p:nvSpPr>
          <p:cNvPr id="4" name="Slide Number Placeholder 3"/>
          <p:cNvSpPr>
            <a:spLocks noGrp="1"/>
          </p:cNvSpPr>
          <p:nvPr>
            <p:ph type="sldNum" sz="quarter" idx="10"/>
          </p:nvPr>
        </p:nvSpPr>
        <p:spPr/>
        <p:txBody>
          <a:bodyPr/>
          <a:lstStyle/>
          <a:p>
            <a:fld id="{C9BDE66B-F860-49E1-A697-ED774E41D2F4}" type="slidenum">
              <a:rPr lang="en-US" smtClean="0"/>
              <a:t>39</a:t>
            </a:fld>
            <a:endParaRPr lang="en-US" dirty="0"/>
          </a:p>
        </p:txBody>
      </p:sp>
    </p:spTree>
    <p:extLst>
      <p:ext uri="{BB962C8B-B14F-4D97-AF65-F5344CB8AC3E}">
        <p14:creationId xmlns:p14="http://schemas.microsoft.com/office/powerpoint/2010/main" val="1013567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smtClean="0"/>
              <a:t>Say</a:t>
            </a:r>
            <a:r>
              <a:rPr lang="en-US" dirty="0" smtClean="0"/>
              <a:t> that they might already be used to adding</a:t>
            </a:r>
            <a:r>
              <a:rPr lang="en-US" baseline="0" dirty="0" smtClean="0"/>
              <a:t> fractions in everyday life, like determining how much flour they need to make brownies and cookies for a pot luck. </a:t>
            </a:r>
            <a:endParaRPr lang="en-US" b="1" baseline="0" dirty="0" smtClean="0"/>
          </a:p>
        </p:txBody>
      </p:sp>
      <p:sp>
        <p:nvSpPr>
          <p:cNvPr id="4" name="Slide Number Placeholder 3"/>
          <p:cNvSpPr>
            <a:spLocks noGrp="1"/>
          </p:cNvSpPr>
          <p:nvPr>
            <p:ph type="sldNum" sz="quarter" idx="10"/>
          </p:nvPr>
        </p:nvSpPr>
        <p:spPr/>
        <p:txBody>
          <a:bodyPr/>
          <a:lstStyle/>
          <a:p>
            <a:fld id="{640E18C1-766C-4965-BE19-801E440CE8B6}" type="slidenum">
              <a:rPr lang="en-US" smtClean="0"/>
              <a:pPr/>
              <a:t>4</a:t>
            </a:fld>
            <a:endParaRPr lang="en-US"/>
          </a:p>
        </p:txBody>
      </p:sp>
    </p:spTree>
    <p:extLst>
      <p:ext uri="{BB962C8B-B14F-4D97-AF65-F5344CB8AC3E}">
        <p14:creationId xmlns:p14="http://schemas.microsoft.com/office/powerpoint/2010/main" val="25605705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b="0" baseline="0" dirty="0" smtClean="0"/>
              <a:t> that the fraction 1/4 means that there is one fourth</a:t>
            </a:r>
            <a:endParaRPr lang="en-US" b="0" dirty="0"/>
          </a:p>
        </p:txBody>
      </p:sp>
      <p:sp>
        <p:nvSpPr>
          <p:cNvPr id="4" name="Slide Number Placeholder 3"/>
          <p:cNvSpPr>
            <a:spLocks noGrp="1"/>
          </p:cNvSpPr>
          <p:nvPr>
            <p:ph type="sldNum" sz="quarter" idx="10"/>
          </p:nvPr>
        </p:nvSpPr>
        <p:spPr/>
        <p:txBody>
          <a:bodyPr/>
          <a:lstStyle/>
          <a:p>
            <a:fld id="{C9BDE66B-F860-49E1-A697-ED774E41D2F4}" type="slidenum">
              <a:rPr lang="en-US" smtClean="0"/>
              <a:t>40</a:t>
            </a:fld>
            <a:endParaRPr lang="en-US" dirty="0"/>
          </a:p>
        </p:txBody>
      </p:sp>
    </p:spTree>
    <p:extLst>
      <p:ext uri="{BB962C8B-B14F-4D97-AF65-F5344CB8AC3E}">
        <p14:creationId xmlns:p14="http://schemas.microsoft.com/office/powerpoint/2010/main" val="42672502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b="0" baseline="0" dirty="0" smtClean="0"/>
              <a:t> that the fraction 1/2 means that there is one half</a:t>
            </a:r>
            <a:endParaRPr lang="en-US" b="0" dirty="0"/>
          </a:p>
        </p:txBody>
      </p:sp>
      <p:sp>
        <p:nvSpPr>
          <p:cNvPr id="4" name="Slide Number Placeholder 3"/>
          <p:cNvSpPr>
            <a:spLocks noGrp="1"/>
          </p:cNvSpPr>
          <p:nvPr>
            <p:ph type="sldNum" sz="quarter" idx="10"/>
          </p:nvPr>
        </p:nvSpPr>
        <p:spPr/>
        <p:txBody>
          <a:bodyPr/>
          <a:lstStyle/>
          <a:p>
            <a:fld id="{C9BDE66B-F860-49E1-A697-ED774E41D2F4}" type="slidenum">
              <a:rPr lang="en-US" smtClean="0"/>
              <a:t>41</a:t>
            </a:fld>
            <a:endParaRPr lang="en-US" dirty="0"/>
          </a:p>
        </p:txBody>
      </p:sp>
    </p:spTree>
    <p:extLst>
      <p:ext uri="{BB962C8B-B14F-4D97-AF65-F5344CB8AC3E}">
        <p14:creationId xmlns:p14="http://schemas.microsoft.com/office/powerpoint/2010/main" val="27044910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Say</a:t>
            </a:r>
            <a:r>
              <a:rPr lang="en-US" dirty="0" smtClean="0"/>
              <a:t> that, just as</a:t>
            </a:r>
            <a:r>
              <a:rPr lang="en-US" baseline="0" dirty="0" smtClean="0"/>
              <a:t> pliers and screwdrivers are both tools, but are different kinds of </a:t>
            </a:r>
            <a:r>
              <a:rPr lang="en-US" u="none" baseline="0" dirty="0" smtClean="0"/>
              <a:t>tools, </a:t>
            </a:r>
            <a:r>
              <a:rPr lang="en-US" b="1" u="none" baseline="0" dirty="0" smtClean="0"/>
              <a:t>CLICK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u="none" baseline="0" dirty="0" smtClean="0"/>
          </a:p>
          <a:p>
            <a:r>
              <a:rPr lang="en-US" u="none" baseline="0" dirty="0" smtClean="0"/>
              <a:t>halves and fourths are both amounts, but different kinds of amounts.  </a:t>
            </a:r>
          </a:p>
          <a:p>
            <a:endParaRPr lang="en-US" u="none" baseline="0" dirty="0" smtClean="0"/>
          </a:p>
          <a:p>
            <a:r>
              <a:rPr lang="en-US" b="1" u="none" baseline="0" dirty="0" smtClean="0"/>
              <a:t>Ask</a:t>
            </a:r>
            <a:r>
              <a:rPr lang="en-US" u="none" baseline="0" dirty="0" smtClean="0"/>
              <a:t> what needs to happen in order to add fractions with different bottom numbers.</a:t>
            </a:r>
          </a:p>
          <a:p>
            <a:endParaRPr lang="en-US" u="none" baseline="0" dirty="0" smtClean="0"/>
          </a:p>
        </p:txBody>
      </p:sp>
      <p:sp>
        <p:nvSpPr>
          <p:cNvPr id="4" name="Slide Number Placeholder 3"/>
          <p:cNvSpPr>
            <a:spLocks noGrp="1"/>
          </p:cNvSpPr>
          <p:nvPr>
            <p:ph type="sldNum" sz="quarter" idx="10"/>
          </p:nvPr>
        </p:nvSpPr>
        <p:spPr/>
        <p:txBody>
          <a:bodyPr/>
          <a:lstStyle/>
          <a:p>
            <a:fld id="{C9BDE66B-F860-49E1-A697-ED774E41D2F4}" type="slidenum">
              <a:rPr lang="en-US" smtClean="0"/>
              <a:t>42</a:t>
            </a:fld>
            <a:endParaRPr lang="en-US" dirty="0"/>
          </a:p>
        </p:txBody>
      </p:sp>
    </p:spTree>
    <p:extLst>
      <p:ext uri="{BB962C8B-B14F-4D97-AF65-F5344CB8AC3E}">
        <p14:creationId xmlns:p14="http://schemas.microsoft.com/office/powerpoint/2010/main" val="39342398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Point out</a:t>
            </a:r>
            <a:r>
              <a:rPr lang="en-US" sz="1200" b="0" kern="1200" dirty="0" smtClean="0">
                <a:solidFill>
                  <a:schemeClr val="tx1"/>
                </a:solidFill>
                <a:effectLst/>
                <a:latin typeface="+mn-lt"/>
                <a:ea typeface="+mn-ea"/>
                <a:cs typeface="+mn-cs"/>
              </a:rPr>
              <a:t>, using the number line,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a:t>
            </a:r>
            <a:r>
              <a:rPr lang="en-US" sz="1200" kern="1200" baseline="0" dirty="0" smtClean="0">
                <a:solidFill>
                  <a:schemeClr val="tx1"/>
                </a:solidFill>
                <a:effectLst/>
                <a:latin typeface="+mn-lt"/>
                <a:ea typeface="+mn-ea"/>
                <a:cs typeface="+mn-cs"/>
              </a:rPr>
              <a:t> 2/4 is the same as 1/2.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43</a:t>
            </a:fld>
            <a:endParaRPr lang="en-US" dirty="0"/>
          </a:p>
        </p:txBody>
      </p:sp>
    </p:spTree>
    <p:extLst>
      <p:ext uri="{BB962C8B-B14F-4D97-AF65-F5344CB8AC3E}">
        <p14:creationId xmlns:p14="http://schemas.microsoft.com/office/powerpoint/2010/main" val="22777697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dirty="0" smtClean="0"/>
              <a:t> that</a:t>
            </a:r>
            <a:r>
              <a:rPr lang="en-US" baseline="0" dirty="0" smtClean="0"/>
              <a:t> you are not changing the amount, you are only renaming 1/2 as 2/4 so </a:t>
            </a:r>
            <a:r>
              <a:rPr lang="en-US" dirty="0" smtClean="0"/>
              <a:t>you now have</a:t>
            </a:r>
            <a:r>
              <a:rPr lang="en-US" baseline="0" dirty="0" smtClean="0"/>
              <a:t> all of the same thing (fourths) </a:t>
            </a:r>
            <a:r>
              <a:rPr lang="en-US" b="1" baseline="0" dirty="0" smtClean="0"/>
              <a:t>CLICK</a:t>
            </a:r>
            <a:endParaRPr lang="en-US" b="1" u="none" baseline="0" dirty="0" smtClean="0"/>
          </a:p>
          <a:p>
            <a:endParaRPr lang="en-US" u="none" baseline="0" dirty="0" smtClean="0"/>
          </a:p>
          <a:p>
            <a:r>
              <a:rPr lang="en-US" b="1" u="none" baseline="0" dirty="0" smtClean="0"/>
              <a:t>Say </a:t>
            </a:r>
            <a:r>
              <a:rPr lang="en-US" b="0" u="none" baseline="0" dirty="0" smtClean="0"/>
              <a:t>that now you have all fourths so you can add them</a:t>
            </a:r>
            <a:r>
              <a:rPr lang="en-US" u="none" baseline="0" dirty="0" smtClean="0"/>
              <a:t>. </a:t>
            </a:r>
            <a:r>
              <a:rPr lang="en-US" b="1" u="none" baseline="0" dirty="0" smtClean="0"/>
              <a:t>CLICK</a:t>
            </a:r>
          </a:p>
          <a:p>
            <a:endParaRPr lang="en-US" u="none" baseline="0" dirty="0" smtClean="0"/>
          </a:p>
          <a:p>
            <a:r>
              <a:rPr lang="en-US" b="1" dirty="0" smtClean="0"/>
              <a:t>Show </a:t>
            </a:r>
            <a:r>
              <a:rPr lang="en-US" u="none" baseline="0" dirty="0" smtClean="0"/>
              <a:t>that, when 1/2 is renamed 2/4, both the top and bottom number changed.</a:t>
            </a:r>
          </a:p>
          <a:p>
            <a:endParaRPr lang="en-US" u="none" baseline="0" dirty="0" smtClean="0"/>
          </a:p>
          <a:p>
            <a:r>
              <a:rPr lang="en-US" b="1" u="none" baseline="0" dirty="0" smtClean="0"/>
              <a:t>Say that </a:t>
            </a:r>
            <a:r>
              <a:rPr lang="en-US" u="none" baseline="0" dirty="0" smtClean="0"/>
              <a:t>whenever renaming a fraction in this way, both the top and bottom number have to change.</a:t>
            </a:r>
          </a:p>
          <a:p>
            <a:endParaRPr lang="en-US" u="none" baseline="0" dirty="0" smtClean="0"/>
          </a:p>
          <a:p>
            <a:r>
              <a:rPr lang="en-US" b="1" u="none" baseline="0" dirty="0" smtClean="0"/>
              <a:t>Point out </a:t>
            </a:r>
            <a:r>
              <a:rPr lang="en-US" u="none" baseline="0" dirty="0" smtClean="0"/>
              <a:t>that 1/2 and 2/4 are the same amount but because 2/4 has the same bottom number as 1/4, the fractions can be added.</a:t>
            </a:r>
          </a:p>
        </p:txBody>
      </p:sp>
      <p:sp>
        <p:nvSpPr>
          <p:cNvPr id="4" name="Slide Number Placeholder 3"/>
          <p:cNvSpPr>
            <a:spLocks noGrp="1"/>
          </p:cNvSpPr>
          <p:nvPr>
            <p:ph type="sldNum" sz="quarter" idx="10"/>
          </p:nvPr>
        </p:nvSpPr>
        <p:spPr/>
        <p:txBody>
          <a:bodyPr/>
          <a:lstStyle/>
          <a:p>
            <a:fld id="{C9BDE66B-F860-49E1-A697-ED774E41D2F4}" type="slidenum">
              <a:rPr lang="en-US" smtClean="0"/>
              <a:t>44</a:t>
            </a:fld>
            <a:endParaRPr lang="en-US" dirty="0"/>
          </a:p>
        </p:txBody>
      </p:sp>
    </p:spTree>
    <p:extLst>
      <p:ext uri="{BB962C8B-B14F-4D97-AF65-F5344CB8AC3E}">
        <p14:creationId xmlns:p14="http://schemas.microsoft.com/office/powerpoint/2010/main" val="41809156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Have</a:t>
            </a:r>
            <a:r>
              <a:rPr lang="en-US" b="1" baseline="0" dirty="0" smtClean="0"/>
              <a:t> students </a:t>
            </a:r>
            <a:r>
              <a:rPr lang="en-US" baseline="0" dirty="0" smtClean="0"/>
              <a:t>use their fraction strips to add these fractions and write their answer on their handout.</a:t>
            </a:r>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45</a:t>
            </a:fld>
            <a:endParaRPr lang="en-US" dirty="0"/>
          </a:p>
        </p:txBody>
      </p:sp>
    </p:spTree>
    <p:extLst>
      <p:ext uri="{BB962C8B-B14F-4D97-AF65-F5344CB8AC3E}">
        <p14:creationId xmlns:p14="http://schemas.microsoft.com/office/powerpoint/2010/main" val="41810984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Show </a:t>
            </a:r>
            <a:r>
              <a:rPr lang="en-US" sz="1200" b="0" kern="1200" dirty="0" smtClean="0">
                <a:solidFill>
                  <a:schemeClr val="tx1"/>
                </a:solidFill>
                <a:effectLst/>
                <a:latin typeface="+mn-lt"/>
                <a:ea typeface="+mn-ea"/>
                <a:cs typeface="+mn-cs"/>
              </a:rPr>
              <a:t>, using the number line,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a:t>
            </a:r>
            <a:r>
              <a:rPr lang="en-US" sz="1200" kern="1200" baseline="0" dirty="0" smtClean="0">
                <a:solidFill>
                  <a:schemeClr val="tx1"/>
                </a:solidFill>
                <a:effectLst/>
                <a:latin typeface="+mn-lt"/>
                <a:ea typeface="+mn-ea"/>
                <a:cs typeface="+mn-cs"/>
              </a:rPr>
              <a:t> 6/8 is the same as 3/4.</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46</a:t>
            </a:fld>
            <a:endParaRPr lang="en-US" dirty="0"/>
          </a:p>
        </p:txBody>
      </p:sp>
    </p:spTree>
    <p:extLst>
      <p:ext uri="{BB962C8B-B14F-4D97-AF65-F5344CB8AC3E}">
        <p14:creationId xmlns:p14="http://schemas.microsoft.com/office/powerpoint/2010/main" val="22595768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b="1" baseline="0" dirty="0" smtClean="0"/>
              <a:t> that </a:t>
            </a:r>
            <a:r>
              <a:rPr lang="en-US" b="0" baseline="0" dirty="0" smtClean="0"/>
              <a:t>to add 3/4 and 5/8 they need to have the same bottom number.  </a:t>
            </a:r>
            <a:r>
              <a:rPr lang="en-US" b="1" baseline="0" dirty="0" smtClean="0"/>
              <a:t>CLICK</a:t>
            </a:r>
            <a:endParaRPr lang="en-US" b="1" dirty="0" smtClean="0"/>
          </a:p>
          <a:p>
            <a:endParaRPr lang="en-US" b="1" dirty="0" smtClean="0"/>
          </a:p>
          <a:p>
            <a:r>
              <a:rPr lang="en-US" b="1" dirty="0" smtClean="0"/>
              <a:t>Show </a:t>
            </a:r>
            <a:r>
              <a:rPr lang="en-US" baseline="0" dirty="0" smtClean="0"/>
              <a:t>that 3/4 is the same amount as 6/8 and, now that both fractions (5/8 and 6/8) have the same bottom number, </a:t>
            </a:r>
            <a:r>
              <a:rPr lang="en-US" b="1" baseline="0" dirty="0" smtClean="0"/>
              <a:t>CLICK</a:t>
            </a:r>
          </a:p>
          <a:p>
            <a:endParaRPr lang="en-US" baseline="0" dirty="0" smtClean="0"/>
          </a:p>
          <a:p>
            <a:r>
              <a:rPr lang="en-US" baseline="0" dirty="0" smtClean="0"/>
              <a:t>you can add the fractions.</a:t>
            </a:r>
          </a:p>
          <a:p>
            <a:endParaRPr lang="en-US" baseline="0" dirty="0" smtClean="0"/>
          </a:p>
          <a:p>
            <a:r>
              <a:rPr lang="en-US" b="1" u="none" baseline="0" dirty="0" smtClean="0"/>
              <a:t>Point out </a:t>
            </a:r>
            <a:r>
              <a:rPr lang="en-US" u="none" baseline="0" dirty="0" smtClean="0"/>
              <a:t>that, when 3/4 is renamed 6/8, both the top and bottom number changed.</a:t>
            </a:r>
          </a:p>
          <a:p>
            <a:endParaRPr lang="en-US"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u="none" baseline="0" dirty="0" smtClean="0"/>
              <a:t>Say that </a:t>
            </a:r>
            <a:r>
              <a:rPr lang="en-US" u="none" baseline="0" dirty="0" smtClean="0"/>
              <a:t>whenever renaming a fraction in this way, both the top and bottom number have to change.</a:t>
            </a:r>
          </a:p>
          <a:p>
            <a:endParaRPr lang="en-US" baseline="0" dirty="0" smtClean="0"/>
          </a:p>
        </p:txBody>
      </p:sp>
      <p:sp>
        <p:nvSpPr>
          <p:cNvPr id="4" name="Slide Number Placeholder 3"/>
          <p:cNvSpPr>
            <a:spLocks noGrp="1"/>
          </p:cNvSpPr>
          <p:nvPr>
            <p:ph type="sldNum" sz="quarter" idx="10"/>
          </p:nvPr>
        </p:nvSpPr>
        <p:spPr/>
        <p:txBody>
          <a:bodyPr/>
          <a:lstStyle/>
          <a:p>
            <a:fld id="{C9BDE66B-F860-49E1-A697-ED774E41D2F4}" type="slidenum">
              <a:rPr lang="en-US" smtClean="0"/>
              <a:t>47</a:t>
            </a:fld>
            <a:endParaRPr lang="en-US" dirty="0"/>
          </a:p>
        </p:txBody>
      </p:sp>
    </p:spTree>
    <p:extLst>
      <p:ext uri="{BB962C8B-B14F-4D97-AF65-F5344CB8AC3E}">
        <p14:creationId xmlns:p14="http://schemas.microsoft.com/office/powerpoint/2010/main" val="29998946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Have</a:t>
            </a:r>
            <a:r>
              <a:rPr lang="en-US" b="1" baseline="0" dirty="0" smtClean="0"/>
              <a:t> students </a:t>
            </a:r>
            <a:r>
              <a:rPr lang="en-US" baseline="0" dirty="0" smtClean="0"/>
              <a:t>use their fraction strips to add these fractions and write their answer on their handout.</a:t>
            </a:r>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48</a:t>
            </a:fld>
            <a:endParaRPr lang="en-US" dirty="0"/>
          </a:p>
        </p:txBody>
      </p:sp>
    </p:spTree>
    <p:extLst>
      <p:ext uri="{BB962C8B-B14F-4D97-AF65-F5344CB8AC3E}">
        <p14:creationId xmlns:p14="http://schemas.microsoft.com/office/powerpoint/2010/main" val="4430699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Show </a:t>
            </a:r>
            <a:r>
              <a:rPr lang="en-US" sz="1200" b="0" kern="1200" dirty="0" smtClean="0">
                <a:solidFill>
                  <a:schemeClr val="tx1"/>
                </a:solidFill>
                <a:effectLst/>
                <a:latin typeface="+mn-lt"/>
                <a:ea typeface="+mn-ea"/>
                <a:cs typeface="+mn-cs"/>
              </a:rPr>
              <a:t>, using the number line,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a:t>
            </a:r>
            <a:r>
              <a:rPr lang="en-US" sz="1200" kern="1200" baseline="0" dirty="0" smtClean="0">
                <a:solidFill>
                  <a:schemeClr val="tx1"/>
                </a:solidFill>
                <a:effectLst/>
                <a:latin typeface="+mn-lt"/>
                <a:ea typeface="+mn-ea"/>
                <a:cs typeface="+mn-cs"/>
              </a:rPr>
              <a:t> 8/16 is the same as 1/2.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49</a:t>
            </a:fld>
            <a:endParaRPr lang="en-US" dirty="0"/>
          </a:p>
        </p:txBody>
      </p:sp>
    </p:spTree>
    <p:extLst>
      <p:ext uri="{BB962C8B-B14F-4D97-AF65-F5344CB8AC3E}">
        <p14:creationId xmlns:p14="http://schemas.microsoft.com/office/powerpoint/2010/main" val="2520932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Say</a:t>
            </a:r>
            <a:r>
              <a:rPr lang="en-US" dirty="0" smtClean="0"/>
              <a:t> that </a:t>
            </a:r>
            <a:r>
              <a:rPr lang="en-US" b="0" dirty="0" smtClean="0"/>
              <a:t>adding</a:t>
            </a:r>
            <a:r>
              <a:rPr lang="en-US" b="0" baseline="0" dirty="0" smtClean="0"/>
              <a:t> </a:t>
            </a:r>
            <a:r>
              <a:rPr lang="en-US" sz="1200" b="0" dirty="0" smtClean="0">
                <a:solidFill>
                  <a:schemeClr val="accent2"/>
                </a:solidFill>
              </a:rPr>
              <a:t>fractions is very different than multiplying fractions.</a:t>
            </a:r>
          </a:p>
          <a:p>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5</a:t>
            </a:fld>
            <a:endParaRPr lang="en-US" dirty="0"/>
          </a:p>
        </p:txBody>
      </p:sp>
    </p:spTree>
    <p:extLst>
      <p:ext uri="{BB962C8B-B14F-4D97-AF65-F5344CB8AC3E}">
        <p14:creationId xmlns:p14="http://schemas.microsoft.com/office/powerpoint/2010/main" val="31926128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Point</a:t>
            </a:r>
            <a:r>
              <a:rPr lang="en-US" b="1" baseline="0" dirty="0" smtClean="0"/>
              <a:t> out</a:t>
            </a:r>
            <a:r>
              <a:rPr lang="en-US" baseline="0" dirty="0" smtClean="0"/>
              <a:t> that 1/2 is the same amount as 8/16.</a:t>
            </a:r>
          </a:p>
          <a:p>
            <a:endParaRPr lang="en-US" baseline="0" dirty="0" smtClean="0"/>
          </a:p>
          <a:p>
            <a:r>
              <a:rPr lang="en-US" b="1" u="none" baseline="0" dirty="0" smtClean="0"/>
              <a:t>Point out </a:t>
            </a:r>
            <a:r>
              <a:rPr lang="en-US" u="none" baseline="0" dirty="0" smtClean="0"/>
              <a:t>that, when 1/2 is renamed 8/16, both the top and bottom number changed.</a:t>
            </a:r>
          </a:p>
          <a:p>
            <a:endParaRPr lang="en-US"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u="none" baseline="0" dirty="0" smtClean="0"/>
              <a:t>Say that </a:t>
            </a:r>
            <a:r>
              <a:rPr lang="en-US" u="none" baseline="0" dirty="0" smtClean="0"/>
              <a:t>whenever they are renaming a fraction in this way, both the top and bottom number have to change.</a:t>
            </a:r>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9BDE66B-F860-49E1-A697-ED774E41D2F4}" type="slidenum">
              <a:rPr lang="en-US" smtClean="0"/>
              <a:t>50</a:t>
            </a:fld>
            <a:endParaRPr lang="en-US" dirty="0"/>
          </a:p>
        </p:txBody>
      </p:sp>
    </p:spTree>
    <p:extLst>
      <p:ext uri="{BB962C8B-B14F-4D97-AF65-F5344CB8AC3E}">
        <p14:creationId xmlns:p14="http://schemas.microsoft.com/office/powerpoint/2010/main" val="42794734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Point out</a:t>
            </a:r>
            <a:r>
              <a:rPr lang="en-US" sz="1200" b="0" kern="1200" dirty="0" smtClean="0">
                <a:solidFill>
                  <a:schemeClr val="tx1"/>
                </a:solidFill>
                <a:effectLst/>
                <a:latin typeface="+mn-lt"/>
                <a:ea typeface="+mn-ea"/>
                <a:cs typeface="+mn-cs"/>
              </a:rPr>
              <a:t>, using the number line,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a:t>
            </a:r>
            <a:r>
              <a:rPr lang="en-US" sz="1200" kern="1200" baseline="0" dirty="0" smtClean="0">
                <a:solidFill>
                  <a:schemeClr val="tx1"/>
                </a:solidFill>
                <a:effectLst/>
                <a:latin typeface="+mn-lt"/>
                <a:ea typeface="+mn-ea"/>
                <a:cs typeface="+mn-cs"/>
              </a:rPr>
              <a:t> 2/16 is the same as 1/8.</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51</a:t>
            </a:fld>
            <a:endParaRPr lang="en-US" dirty="0"/>
          </a:p>
        </p:txBody>
      </p:sp>
    </p:spTree>
    <p:extLst>
      <p:ext uri="{BB962C8B-B14F-4D97-AF65-F5344CB8AC3E}">
        <p14:creationId xmlns:p14="http://schemas.microsoft.com/office/powerpoint/2010/main" val="33030129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Point</a:t>
            </a:r>
            <a:r>
              <a:rPr lang="en-US" b="1" baseline="0" dirty="0" smtClean="0"/>
              <a:t> out</a:t>
            </a:r>
            <a:r>
              <a:rPr lang="en-US" baseline="0" dirty="0" smtClean="0"/>
              <a:t> that 1/8 is the same amount as 2/16.</a:t>
            </a:r>
          </a:p>
          <a:p>
            <a:endParaRPr lang="en-US" baseline="0" dirty="0" smtClean="0"/>
          </a:p>
          <a:p>
            <a:r>
              <a:rPr lang="en-US" b="1" u="none" baseline="0" dirty="0" smtClean="0"/>
              <a:t>Point out </a:t>
            </a:r>
            <a:r>
              <a:rPr lang="en-US" u="none" baseline="0" dirty="0" smtClean="0"/>
              <a:t>that, when 1/8 renamed 2/16, both the top and bottom number changed.</a:t>
            </a:r>
          </a:p>
          <a:p>
            <a:endParaRPr lang="en-US"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u="none" baseline="0" dirty="0" smtClean="0"/>
              <a:t>Say that </a:t>
            </a:r>
            <a:r>
              <a:rPr lang="en-US" u="none" baseline="0" dirty="0" smtClean="0"/>
              <a:t>whenever they are renaming a fraction in this way, both the top and bottom number have to change.</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9BDE66B-F860-49E1-A697-ED774E41D2F4}" type="slidenum">
              <a:rPr lang="en-US" smtClean="0"/>
              <a:t>52</a:t>
            </a:fld>
            <a:endParaRPr lang="en-US" dirty="0"/>
          </a:p>
        </p:txBody>
      </p:sp>
    </p:spTree>
    <p:extLst>
      <p:ext uri="{BB962C8B-B14F-4D97-AF65-F5344CB8AC3E}">
        <p14:creationId xmlns:p14="http://schemas.microsoft.com/office/powerpoint/2010/main" val="21558556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Show </a:t>
            </a:r>
            <a:r>
              <a:rPr lang="en-US" b="0" dirty="0" smtClean="0"/>
              <a:t>how </a:t>
            </a:r>
            <a:r>
              <a:rPr lang="en-US" baseline="0" dirty="0" smtClean="0"/>
              <a:t>1/2 + 1/8 + 3/16 is the same as 8/16 + 2/16 + 3/16, which equals 13/16.</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Have students correct their answer </a:t>
            </a:r>
            <a:r>
              <a:rPr lang="en-US" b="0" baseline="0" dirty="0" smtClean="0"/>
              <a:t>(if necessary) on their handout. </a:t>
            </a:r>
            <a:endParaRPr lang="en-US" b="0" i="0" baseline="0" dirty="0" smtClean="0"/>
          </a:p>
          <a:p>
            <a:endParaRPr lang="en-US" baseline="0" dirty="0" smtClean="0"/>
          </a:p>
        </p:txBody>
      </p:sp>
      <p:sp>
        <p:nvSpPr>
          <p:cNvPr id="4" name="Slide Number Placeholder 3"/>
          <p:cNvSpPr>
            <a:spLocks noGrp="1"/>
          </p:cNvSpPr>
          <p:nvPr>
            <p:ph type="sldNum" sz="quarter" idx="10"/>
          </p:nvPr>
        </p:nvSpPr>
        <p:spPr/>
        <p:txBody>
          <a:bodyPr/>
          <a:lstStyle/>
          <a:p>
            <a:fld id="{C9BDE66B-F860-49E1-A697-ED774E41D2F4}" type="slidenum">
              <a:rPr lang="en-US" smtClean="0"/>
              <a:t>53</a:t>
            </a:fld>
            <a:endParaRPr lang="en-US" dirty="0"/>
          </a:p>
        </p:txBody>
      </p:sp>
    </p:spTree>
    <p:extLst>
      <p:ext uri="{BB962C8B-B14F-4D97-AF65-F5344CB8AC3E}">
        <p14:creationId xmlns:p14="http://schemas.microsoft.com/office/powerpoint/2010/main" val="22097765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baseline="0" dirty="0" smtClean="0"/>
              <a:t> that they will need to be able to add fractions with different bottom numbers without using fraction strips.</a:t>
            </a:r>
          </a:p>
        </p:txBody>
      </p:sp>
      <p:sp>
        <p:nvSpPr>
          <p:cNvPr id="4" name="Slide Number Placeholder 3"/>
          <p:cNvSpPr>
            <a:spLocks noGrp="1"/>
          </p:cNvSpPr>
          <p:nvPr>
            <p:ph type="sldNum" sz="quarter" idx="10"/>
          </p:nvPr>
        </p:nvSpPr>
        <p:spPr/>
        <p:txBody>
          <a:bodyPr/>
          <a:lstStyle/>
          <a:p>
            <a:fld id="{C9BDE66B-F860-49E1-A697-ED774E41D2F4}" type="slidenum">
              <a:rPr lang="en-US" smtClean="0"/>
              <a:t>54</a:t>
            </a:fld>
            <a:endParaRPr lang="en-US" dirty="0"/>
          </a:p>
        </p:txBody>
      </p:sp>
    </p:spTree>
    <p:extLst>
      <p:ext uri="{BB962C8B-B14F-4D97-AF65-F5344CB8AC3E}">
        <p14:creationId xmlns:p14="http://schemas.microsoft.com/office/powerpoint/2010/main" val="19630966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Say</a:t>
            </a:r>
            <a:r>
              <a:rPr lang="en-US" baseline="0" dirty="0" smtClean="0"/>
              <a:t> that, to add fractions with different bottom numbers, they have to rename one of the fractions (or more if more than two fractions are being added) so that all fractions have the same bottom number.</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9BDE66B-F860-49E1-A697-ED774E41D2F4}" type="slidenum">
              <a:rPr lang="en-US" smtClean="0"/>
              <a:t>55</a:t>
            </a:fld>
            <a:endParaRPr lang="en-US" dirty="0"/>
          </a:p>
        </p:txBody>
      </p:sp>
    </p:spTree>
    <p:extLst>
      <p:ext uri="{BB962C8B-B14F-4D97-AF65-F5344CB8AC3E}">
        <p14:creationId xmlns:p14="http://schemas.microsoft.com/office/powerpoint/2010/main" val="26854605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Say</a:t>
            </a:r>
            <a:r>
              <a:rPr lang="en-US" baseline="0" dirty="0" smtClean="0"/>
              <a:t> that renaming a fraction doesn’t change its amount.</a:t>
            </a:r>
            <a:endParaRPr lang="en-US" dirty="0" smtClean="0"/>
          </a:p>
        </p:txBody>
      </p:sp>
      <p:sp>
        <p:nvSpPr>
          <p:cNvPr id="4" name="Slide Number Placeholder 3"/>
          <p:cNvSpPr>
            <a:spLocks noGrp="1"/>
          </p:cNvSpPr>
          <p:nvPr>
            <p:ph type="sldNum" sz="quarter" idx="10"/>
          </p:nvPr>
        </p:nvSpPr>
        <p:spPr/>
        <p:txBody>
          <a:bodyPr/>
          <a:lstStyle/>
          <a:p>
            <a:fld id="{C9BDE66B-F860-49E1-A697-ED774E41D2F4}" type="slidenum">
              <a:rPr lang="en-US" smtClean="0"/>
              <a:t>56</a:t>
            </a:fld>
            <a:endParaRPr lang="en-US" dirty="0"/>
          </a:p>
        </p:txBody>
      </p:sp>
    </p:spTree>
    <p:extLst>
      <p:ext uri="{BB962C8B-B14F-4D97-AF65-F5344CB8AC3E}">
        <p14:creationId xmlns:p14="http://schemas.microsoft.com/office/powerpoint/2010/main" val="41230273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baseline="0" dirty="0" smtClean="0"/>
              <a:t>Point out </a:t>
            </a:r>
            <a:r>
              <a:rPr lang="en-US" b="0" u="none" baseline="0" dirty="0" smtClean="0"/>
              <a:t>how, in a previous example, 1/2 was renamed 2/4 but the amount stayed the same.</a:t>
            </a:r>
          </a:p>
        </p:txBody>
      </p:sp>
      <p:sp>
        <p:nvSpPr>
          <p:cNvPr id="4" name="Slide Number Placeholder 3"/>
          <p:cNvSpPr>
            <a:spLocks noGrp="1"/>
          </p:cNvSpPr>
          <p:nvPr>
            <p:ph type="sldNum" sz="quarter" idx="10"/>
          </p:nvPr>
        </p:nvSpPr>
        <p:spPr/>
        <p:txBody>
          <a:bodyPr/>
          <a:lstStyle/>
          <a:p>
            <a:fld id="{C9BDE66B-F860-49E1-A697-ED774E41D2F4}" type="slidenum">
              <a:rPr lang="en-US" smtClean="0"/>
              <a:t>57</a:t>
            </a:fld>
            <a:endParaRPr lang="en-US" dirty="0"/>
          </a:p>
        </p:txBody>
      </p:sp>
    </p:spTree>
    <p:extLst>
      <p:ext uri="{BB962C8B-B14F-4D97-AF65-F5344CB8AC3E}">
        <p14:creationId xmlns:p14="http://schemas.microsoft.com/office/powerpoint/2010/main" val="31996100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dirty="0" smtClean="0"/>
              <a:t> that one way to rename fraction</a:t>
            </a:r>
            <a:r>
              <a:rPr lang="en-US" baseline="0" dirty="0" smtClean="0"/>
              <a:t>s so they all have the same bottom number is to see if one bottom number divides evenly into the other.  If it does, the fractions should be renamed so they </a:t>
            </a:r>
            <a:r>
              <a:rPr lang="en-US" baseline="0" smtClean="0"/>
              <a:t>will all have </a:t>
            </a:r>
            <a:r>
              <a:rPr lang="en-US" baseline="0" dirty="0" smtClean="0"/>
              <a:t>that (larger) bottom number. </a:t>
            </a:r>
          </a:p>
          <a:p>
            <a:endParaRPr lang="en-US" baseline="0" dirty="0" smtClean="0"/>
          </a:p>
          <a:p>
            <a:r>
              <a:rPr lang="en-US" b="1" baseline="0" dirty="0" smtClean="0"/>
              <a:t>Say</a:t>
            </a:r>
            <a:r>
              <a:rPr lang="en-US" baseline="0" dirty="0" smtClean="0"/>
              <a:t> that they can use this method with most of the fractions they will work with.</a:t>
            </a:r>
          </a:p>
          <a:p>
            <a:endParaRPr lang="en-US" baseline="0" dirty="0" smtClean="0"/>
          </a:p>
          <a:p>
            <a:r>
              <a:rPr lang="en-US" b="1" baseline="0" dirty="0" smtClean="0"/>
              <a:t>Point out </a:t>
            </a:r>
            <a:r>
              <a:rPr lang="en-US" baseline="0" dirty="0" smtClean="0"/>
              <a:t>that they have to rename fractions without changing the amount.</a:t>
            </a:r>
            <a:endParaRPr lang="en-US" dirty="0" smtClean="0"/>
          </a:p>
        </p:txBody>
      </p:sp>
      <p:sp>
        <p:nvSpPr>
          <p:cNvPr id="4" name="Slide Number Placeholder 3"/>
          <p:cNvSpPr>
            <a:spLocks noGrp="1"/>
          </p:cNvSpPr>
          <p:nvPr>
            <p:ph type="sldNum" sz="quarter" idx="10"/>
          </p:nvPr>
        </p:nvSpPr>
        <p:spPr/>
        <p:txBody>
          <a:bodyPr/>
          <a:lstStyle/>
          <a:p>
            <a:fld id="{C9BDE66B-F860-49E1-A697-ED774E41D2F4}" type="slidenum">
              <a:rPr lang="en-US" smtClean="0"/>
              <a:t>58</a:t>
            </a:fld>
            <a:endParaRPr lang="en-US" dirty="0"/>
          </a:p>
        </p:txBody>
      </p:sp>
    </p:spTree>
    <p:extLst>
      <p:ext uri="{BB962C8B-B14F-4D97-AF65-F5344CB8AC3E}">
        <p14:creationId xmlns:p14="http://schemas.microsoft.com/office/powerpoint/2010/main" val="40186646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baseline="0" dirty="0" smtClean="0"/>
              <a:t> that, for example, two divides evenly into four so they should rename the 1/2 to fourths. </a:t>
            </a:r>
            <a:r>
              <a:rPr lang="en-US" b="1" baseline="0" dirty="0" smtClean="0"/>
              <a:t>CLICK</a:t>
            </a:r>
          </a:p>
          <a:p>
            <a:endParaRPr lang="en-US" baseline="0" dirty="0" smtClean="0"/>
          </a:p>
          <a:p>
            <a:r>
              <a:rPr lang="en-US" b="1" baseline="0" dirty="0" smtClean="0"/>
              <a:t>Ask</a:t>
            </a:r>
            <a:r>
              <a:rPr lang="en-US" baseline="0" dirty="0" smtClean="0"/>
              <a:t> what they would have to multiply the two in the 1/2 by to make it fourths. </a:t>
            </a:r>
            <a:r>
              <a:rPr lang="en-US" b="1" baseline="0" dirty="0" smtClean="0"/>
              <a:t>CLICK</a:t>
            </a:r>
          </a:p>
          <a:p>
            <a:endParaRPr lang="en-US" b="1" baseline="0" dirty="0" smtClean="0"/>
          </a:p>
          <a:p>
            <a:r>
              <a:rPr lang="en-US" b="1" baseline="0" dirty="0" smtClean="0"/>
              <a:t>Say </a:t>
            </a:r>
            <a:r>
              <a:rPr lang="en-US" b="0" baseline="0" dirty="0" smtClean="0"/>
              <a:t>that, when renaming a fraction like this, they need to do the same thing to the top and bottom number. </a:t>
            </a:r>
            <a:r>
              <a:rPr lang="en-US" b="1" baseline="0" dirty="0" smtClean="0"/>
              <a:t>CLICK</a:t>
            </a:r>
          </a:p>
          <a:p>
            <a:endParaRPr lang="en-US" b="1" baseline="0" dirty="0" smtClean="0"/>
          </a:p>
          <a:p>
            <a:r>
              <a:rPr lang="en-US" b="1" baseline="0" dirty="0" smtClean="0"/>
              <a:t>Say </a:t>
            </a:r>
            <a:r>
              <a:rPr lang="en-US" b="0" baseline="0" dirty="0" smtClean="0"/>
              <a:t>that, by multiplying the top and bottom numbers by two, 1/2  is renamed 2/4 without changing the amount. </a:t>
            </a:r>
            <a:r>
              <a:rPr lang="en-US" b="1" baseline="0" dirty="0" smtClean="0"/>
              <a:t>CLICK</a:t>
            </a:r>
            <a:endParaRPr lang="en-US" b="0" baseline="0" dirty="0" smtClean="0"/>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baseline="0" dirty="0" smtClean="0"/>
              <a:t>Note: It might be helpful to refer students to their fraction strips to confirm that 1/2 and 2/4 are the same amount.</a:t>
            </a:r>
            <a:endParaRPr lang="en-US" b="1" i="1" dirty="0" smtClean="0"/>
          </a:p>
          <a:p>
            <a:endParaRPr lang="en-US" b="0" baseline="0" dirty="0" smtClean="0"/>
          </a:p>
          <a:p>
            <a:endParaRPr lang="en-US" dirty="0" smtClean="0"/>
          </a:p>
        </p:txBody>
      </p:sp>
      <p:sp>
        <p:nvSpPr>
          <p:cNvPr id="4" name="Slide Number Placeholder 3"/>
          <p:cNvSpPr>
            <a:spLocks noGrp="1"/>
          </p:cNvSpPr>
          <p:nvPr>
            <p:ph type="sldNum" sz="quarter" idx="10"/>
          </p:nvPr>
        </p:nvSpPr>
        <p:spPr/>
        <p:txBody>
          <a:bodyPr/>
          <a:lstStyle/>
          <a:p>
            <a:fld id="{C9BDE66B-F860-49E1-A697-ED774E41D2F4}" type="slidenum">
              <a:rPr lang="en-US" smtClean="0"/>
              <a:t>59</a:t>
            </a:fld>
            <a:endParaRPr lang="en-US" dirty="0"/>
          </a:p>
        </p:txBody>
      </p:sp>
    </p:spTree>
    <p:extLst>
      <p:ext uri="{BB962C8B-B14F-4D97-AF65-F5344CB8AC3E}">
        <p14:creationId xmlns:p14="http://schemas.microsoft.com/office/powerpoint/2010/main" val="3835212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Ask</a:t>
            </a:r>
            <a:r>
              <a:rPr lang="en-US" baseline="0" dirty="0" smtClean="0"/>
              <a:t> what amount you get when you multiply 1/2 x 1/4 </a:t>
            </a:r>
            <a:r>
              <a:rPr lang="en-US" b="1" baseline="0" dirty="0" smtClean="0"/>
              <a:t>CLICK </a:t>
            </a:r>
            <a:endParaRPr lang="en-US" b="0" baseline="0" dirty="0" smtClean="0"/>
          </a:p>
          <a:p>
            <a:endParaRPr lang="en-US" b="0" baseline="0" dirty="0" smtClean="0"/>
          </a:p>
          <a:p>
            <a:r>
              <a:rPr lang="en-US" b="1" baseline="0" dirty="0" smtClean="0"/>
              <a:t>Point out </a:t>
            </a:r>
            <a:r>
              <a:rPr lang="en-US" b="0" baseline="0" dirty="0" smtClean="0"/>
              <a:t>that, when multiplying fractions, they multiply the top numbers, then multiply the bottom numbers.</a:t>
            </a:r>
          </a:p>
          <a:p>
            <a:endParaRPr lang="en-US" b="1" baseline="0" dirty="0" smtClean="0"/>
          </a:p>
          <a:p>
            <a:r>
              <a:rPr lang="en-US" b="1" baseline="0" dirty="0" smtClean="0"/>
              <a:t>Ask</a:t>
            </a:r>
            <a:r>
              <a:rPr lang="en-US" b="0" baseline="0" dirty="0" smtClean="0"/>
              <a:t> whether 1/8 is more or less than 1/2.</a:t>
            </a:r>
            <a:endParaRPr lang="en-US" b="1" baseline="0" dirty="0" smtClean="0"/>
          </a:p>
        </p:txBody>
      </p:sp>
      <p:sp>
        <p:nvSpPr>
          <p:cNvPr id="4" name="Slide Number Placeholder 3"/>
          <p:cNvSpPr>
            <a:spLocks noGrp="1"/>
          </p:cNvSpPr>
          <p:nvPr>
            <p:ph type="sldNum" sz="quarter" idx="10"/>
          </p:nvPr>
        </p:nvSpPr>
        <p:spPr/>
        <p:txBody>
          <a:bodyPr/>
          <a:lstStyle/>
          <a:p>
            <a:fld id="{C9BDE66B-F860-49E1-A697-ED774E41D2F4}" type="slidenum">
              <a:rPr lang="en-US" smtClean="0"/>
              <a:t>6</a:t>
            </a:fld>
            <a:endParaRPr lang="en-US" dirty="0"/>
          </a:p>
        </p:txBody>
      </p:sp>
    </p:spTree>
    <p:extLst>
      <p:ext uri="{BB962C8B-B14F-4D97-AF65-F5344CB8AC3E}">
        <p14:creationId xmlns:p14="http://schemas.microsoft.com/office/powerpoint/2010/main" val="6257701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Point out </a:t>
            </a:r>
            <a:r>
              <a:rPr lang="en-US" b="0" dirty="0" smtClean="0"/>
              <a:t>that</a:t>
            </a:r>
            <a:r>
              <a:rPr lang="en-US" b="0" baseline="0" dirty="0" smtClean="0"/>
              <a:t> 1/2 has been renamed 2/4 but they are the same amount.</a:t>
            </a:r>
            <a:endParaRPr lang="en-US" b="0" dirty="0" smtClean="0"/>
          </a:p>
          <a:p>
            <a:endParaRPr lang="en-US" b="1" dirty="0" smtClean="0"/>
          </a:p>
          <a:p>
            <a:r>
              <a:rPr lang="en-US" b="1" dirty="0" smtClean="0"/>
              <a:t>Say</a:t>
            </a:r>
            <a:r>
              <a:rPr lang="en-US" baseline="0" dirty="0" smtClean="0"/>
              <a:t> that, now that both fractions have the same bottom number, they can be added. </a:t>
            </a:r>
          </a:p>
          <a:p>
            <a:endParaRPr lang="en-US" baseline="0" dirty="0" smtClean="0"/>
          </a:p>
        </p:txBody>
      </p:sp>
      <p:sp>
        <p:nvSpPr>
          <p:cNvPr id="4" name="Slide Number Placeholder 3"/>
          <p:cNvSpPr>
            <a:spLocks noGrp="1"/>
          </p:cNvSpPr>
          <p:nvPr>
            <p:ph type="sldNum" sz="quarter" idx="10"/>
          </p:nvPr>
        </p:nvSpPr>
        <p:spPr/>
        <p:txBody>
          <a:bodyPr/>
          <a:lstStyle/>
          <a:p>
            <a:fld id="{C9BDE66B-F860-49E1-A697-ED774E41D2F4}" type="slidenum">
              <a:rPr lang="en-US" smtClean="0"/>
              <a:t>60</a:t>
            </a:fld>
            <a:endParaRPr lang="en-US" dirty="0"/>
          </a:p>
        </p:txBody>
      </p:sp>
    </p:spTree>
    <p:extLst>
      <p:ext uri="{BB962C8B-B14F-4D97-AF65-F5344CB8AC3E}">
        <p14:creationId xmlns:p14="http://schemas.microsoft.com/office/powerpoint/2010/main" val="39531049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Ask</a:t>
            </a:r>
            <a:r>
              <a:rPr lang="en-US" baseline="0" dirty="0" smtClean="0"/>
              <a:t> which of the two fractions should be renamed. </a:t>
            </a:r>
            <a:r>
              <a:rPr lang="en-US" b="1" baseline="0" dirty="0" smtClean="0"/>
              <a:t>CLICK</a:t>
            </a:r>
          </a:p>
          <a:p>
            <a:endParaRPr lang="en-US" b="1" baseline="0" dirty="0" smtClean="0"/>
          </a:p>
          <a:p>
            <a:r>
              <a:rPr lang="en-US" b="1" baseline="0" dirty="0" smtClean="0"/>
              <a:t>Ask</a:t>
            </a:r>
            <a:r>
              <a:rPr lang="en-US" baseline="0" dirty="0" smtClean="0"/>
              <a:t> what they would have to multiply the four in the 3/4 by to make it eighths. </a:t>
            </a:r>
            <a:r>
              <a:rPr lang="en-US" b="1" baseline="0" dirty="0" smtClean="0"/>
              <a:t>CLICK</a:t>
            </a:r>
          </a:p>
          <a:p>
            <a:endParaRPr lang="en-US" b="1" baseline="0" dirty="0" smtClean="0"/>
          </a:p>
          <a:p>
            <a:r>
              <a:rPr lang="en-US" b="1" baseline="0" dirty="0" smtClean="0"/>
              <a:t>Say </a:t>
            </a:r>
            <a:r>
              <a:rPr lang="en-US" b="0" baseline="0" dirty="0" smtClean="0"/>
              <a:t>that, when renaming a fraction like this, they need to do the same thing to the top and bottom number. </a:t>
            </a:r>
            <a:r>
              <a:rPr lang="en-US" b="1" baseline="0" dirty="0" smtClean="0"/>
              <a:t>CLICK</a:t>
            </a:r>
          </a:p>
          <a:p>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Say </a:t>
            </a:r>
            <a:r>
              <a:rPr lang="en-US" b="0" baseline="0" dirty="0" smtClean="0"/>
              <a:t>that, by multiplying the top and bottom numbers by two, 3/4  is renamed 6/8 without changing the amount. </a:t>
            </a:r>
            <a:r>
              <a:rPr lang="en-US" b="1" baseline="0" dirty="0" smtClean="0"/>
              <a:t>CLICK</a:t>
            </a:r>
            <a:endParaRPr lang="en-US" b="0" baseline="0" dirty="0" smtClean="0"/>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baseline="0" dirty="0" smtClean="0"/>
              <a:t>Note: It might be helpful to refer students to their fraction strips to confirm that 3/4 and 6/8 are the same amount.</a:t>
            </a:r>
            <a:endParaRPr lang="en-US" b="1" i="1" dirty="0" smtClean="0"/>
          </a:p>
        </p:txBody>
      </p:sp>
      <p:sp>
        <p:nvSpPr>
          <p:cNvPr id="4" name="Slide Number Placeholder 3"/>
          <p:cNvSpPr>
            <a:spLocks noGrp="1"/>
          </p:cNvSpPr>
          <p:nvPr>
            <p:ph type="sldNum" sz="quarter" idx="10"/>
          </p:nvPr>
        </p:nvSpPr>
        <p:spPr/>
        <p:txBody>
          <a:bodyPr/>
          <a:lstStyle/>
          <a:p>
            <a:fld id="{C9BDE66B-F860-49E1-A697-ED774E41D2F4}" type="slidenum">
              <a:rPr lang="en-US" smtClean="0"/>
              <a:t>61</a:t>
            </a:fld>
            <a:endParaRPr lang="en-US" dirty="0"/>
          </a:p>
        </p:txBody>
      </p:sp>
    </p:spTree>
    <p:extLst>
      <p:ext uri="{BB962C8B-B14F-4D97-AF65-F5344CB8AC3E}">
        <p14:creationId xmlns:p14="http://schemas.microsoft.com/office/powerpoint/2010/main" val="410847053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Point out </a:t>
            </a:r>
            <a:r>
              <a:rPr lang="en-US" b="0" dirty="0" smtClean="0"/>
              <a:t>that</a:t>
            </a:r>
            <a:r>
              <a:rPr lang="en-US" b="0" baseline="0" dirty="0" smtClean="0"/>
              <a:t> 3/4 has been renamed 6/8 but they are the same amount.</a:t>
            </a:r>
            <a:endParaRPr lang="en-US" b="0" dirty="0" smtClean="0"/>
          </a:p>
          <a:p>
            <a:endParaRPr lang="en-US" b="1" dirty="0" smtClean="0"/>
          </a:p>
          <a:p>
            <a:r>
              <a:rPr lang="en-US" b="1" dirty="0" smtClean="0"/>
              <a:t>Say</a:t>
            </a:r>
            <a:r>
              <a:rPr lang="en-US" baseline="0" dirty="0" smtClean="0"/>
              <a:t> that, now that both fractions have the same bottom number, they can be added. </a:t>
            </a:r>
          </a:p>
          <a:p>
            <a:endParaRPr lang="en-US" baseline="0" dirty="0" smtClean="0"/>
          </a:p>
        </p:txBody>
      </p:sp>
      <p:sp>
        <p:nvSpPr>
          <p:cNvPr id="4" name="Slide Number Placeholder 3"/>
          <p:cNvSpPr>
            <a:spLocks noGrp="1"/>
          </p:cNvSpPr>
          <p:nvPr>
            <p:ph type="sldNum" sz="quarter" idx="10"/>
          </p:nvPr>
        </p:nvSpPr>
        <p:spPr/>
        <p:txBody>
          <a:bodyPr/>
          <a:lstStyle/>
          <a:p>
            <a:fld id="{C9BDE66B-F860-49E1-A697-ED774E41D2F4}" type="slidenum">
              <a:rPr lang="en-US" smtClean="0"/>
              <a:t>62</a:t>
            </a:fld>
            <a:endParaRPr lang="en-US" dirty="0"/>
          </a:p>
        </p:txBody>
      </p:sp>
    </p:spTree>
    <p:extLst>
      <p:ext uri="{BB962C8B-B14F-4D97-AF65-F5344CB8AC3E}">
        <p14:creationId xmlns:p14="http://schemas.microsoft.com/office/powerpoint/2010/main" val="30597808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Ask</a:t>
            </a:r>
            <a:r>
              <a:rPr lang="en-US" baseline="0" dirty="0" smtClean="0"/>
              <a:t> which fractions should be renamed. </a:t>
            </a:r>
            <a:r>
              <a:rPr lang="en-US" b="1" baseline="0" dirty="0" smtClean="0"/>
              <a:t>CLICK</a:t>
            </a:r>
          </a:p>
          <a:p>
            <a:endParaRPr lang="en-US" b="1" baseline="0" dirty="0" smtClean="0"/>
          </a:p>
          <a:p>
            <a:r>
              <a:rPr lang="en-US" b="1" baseline="0" dirty="0" smtClean="0"/>
              <a:t>Ask</a:t>
            </a:r>
            <a:r>
              <a:rPr lang="en-US" baseline="0" dirty="0" smtClean="0"/>
              <a:t> what they would have to multiply the two in the 1/2 by to make it sixteenths. </a:t>
            </a:r>
            <a:r>
              <a:rPr lang="en-US" b="1" baseline="0" dirty="0" smtClean="0"/>
              <a:t>CLICK</a:t>
            </a:r>
          </a:p>
          <a:p>
            <a:endParaRPr lang="en-US" b="1" baseline="0" dirty="0" smtClean="0"/>
          </a:p>
          <a:p>
            <a:r>
              <a:rPr lang="en-US" b="1" baseline="0" dirty="0" smtClean="0"/>
              <a:t>Say </a:t>
            </a:r>
            <a:r>
              <a:rPr lang="en-US" b="0" baseline="0" dirty="0" smtClean="0"/>
              <a:t>that, when renaming a fraction like this, they need to do the same thing to the top and bottom number. </a:t>
            </a:r>
            <a:r>
              <a:rPr lang="en-US" b="1" baseline="0" dirty="0" smtClean="0"/>
              <a:t>CLICK</a:t>
            </a:r>
          </a:p>
          <a:p>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Say </a:t>
            </a:r>
            <a:r>
              <a:rPr lang="en-US" b="0" baseline="0" dirty="0" smtClean="0"/>
              <a:t>that, by multiplying the top and bottom numbers by eight, 1/2 is renamed 8/16 without changing the amount. </a:t>
            </a:r>
            <a:r>
              <a:rPr lang="en-US" b="1" baseline="0" dirty="0" smtClean="0"/>
              <a:t>CLICK</a:t>
            </a:r>
            <a:endParaRPr lang="en-US" b="0" baseline="0" dirty="0" smtClean="0"/>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baseline="0" dirty="0" smtClean="0"/>
              <a:t>Note: It might be helpful to refer students to their fraction strips to confirm that 1/2 and 8/16 are the same amount.</a:t>
            </a:r>
            <a:endParaRPr lang="en-US" b="1" i="1" dirty="0" smtClean="0"/>
          </a:p>
        </p:txBody>
      </p:sp>
      <p:sp>
        <p:nvSpPr>
          <p:cNvPr id="4" name="Slide Number Placeholder 3"/>
          <p:cNvSpPr>
            <a:spLocks noGrp="1"/>
          </p:cNvSpPr>
          <p:nvPr>
            <p:ph type="sldNum" sz="quarter" idx="10"/>
          </p:nvPr>
        </p:nvSpPr>
        <p:spPr/>
        <p:txBody>
          <a:bodyPr/>
          <a:lstStyle/>
          <a:p>
            <a:fld id="{C9BDE66B-F860-49E1-A697-ED774E41D2F4}" type="slidenum">
              <a:rPr lang="en-US" smtClean="0"/>
              <a:t>63</a:t>
            </a:fld>
            <a:endParaRPr lang="en-US" dirty="0"/>
          </a:p>
        </p:txBody>
      </p:sp>
    </p:spTree>
    <p:extLst>
      <p:ext uri="{BB962C8B-B14F-4D97-AF65-F5344CB8AC3E}">
        <p14:creationId xmlns:p14="http://schemas.microsoft.com/office/powerpoint/2010/main" val="415272794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Ask</a:t>
            </a:r>
            <a:r>
              <a:rPr lang="en-US" baseline="0" dirty="0" smtClean="0"/>
              <a:t> what they would have to multiply the eight in the 1/8 by to make it sixteenths. </a:t>
            </a:r>
            <a:r>
              <a:rPr lang="en-US" b="1" baseline="0" dirty="0" smtClean="0"/>
              <a:t>CLICK</a:t>
            </a:r>
          </a:p>
          <a:p>
            <a:endParaRPr lang="en-US" b="1" baseline="0" dirty="0" smtClean="0"/>
          </a:p>
          <a:p>
            <a:r>
              <a:rPr lang="en-US" b="1" baseline="0" dirty="0" smtClean="0"/>
              <a:t>Say </a:t>
            </a:r>
            <a:r>
              <a:rPr lang="en-US" b="0" baseline="0" dirty="0" smtClean="0"/>
              <a:t>that, when renaming a fraction like this, they need to do the same thing to the top and bottom number. </a:t>
            </a:r>
            <a:r>
              <a:rPr lang="en-US" b="1" baseline="0" dirty="0" smtClean="0"/>
              <a:t>CLICK</a:t>
            </a:r>
          </a:p>
          <a:p>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Say </a:t>
            </a:r>
            <a:r>
              <a:rPr lang="en-US" b="0" baseline="0" dirty="0" smtClean="0"/>
              <a:t>that, by multiplying the top and bottom numbers by two, 1/8 is renamed 2/16 without changing the amount. </a:t>
            </a:r>
            <a:r>
              <a:rPr lang="en-US" b="1" baseline="0" dirty="0" smtClean="0"/>
              <a:t>CLICK</a:t>
            </a:r>
            <a:endParaRPr lang="en-US" b="0" baseline="0" dirty="0" smtClean="0"/>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baseline="0" dirty="0" smtClean="0"/>
              <a:t>Note: It might be helpful to refer students to their fraction strips to confirm that 1/8 and 2/16 are the same amount.</a:t>
            </a:r>
            <a:endParaRPr lang="en-US" b="1" i="1" dirty="0" smtClean="0"/>
          </a:p>
        </p:txBody>
      </p:sp>
      <p:sp>
        <p:nvSpPr>
          <p:cNvPr id="4" name="Slide Number Placeholder 3"/>
          <p:cNvSpPr>
            <a:spLocks noGrp="1"/>
          </p:cNvSpPr>
          <p:nvPr>
            <p:ph type="sldNum" sz="quarter" idx="10"/>
          </p:nvPr>
        </p:nvSpPr>
        <p:spPr/>
        <p:txBody>
          <a:bodyPr/>
          <a:lstStyle/>
          <a:p>
            <a:fld id="{C9BDE66B-F860-49E1-A697-ED774E41D2F4}" type="slidenum">
              <a:rPr lang="en-US" smtClean="0"/>
              <a:t>64</a:t>
            </a:fld>
            <a:endParaRPr lang="en-US" dirty="0"/>
          </a:p>
        </p:txBody>
      </p:sp>
    </p:spTree>
    <p:extLst>
      <p:ext uri="{BB962C8B-B14F-4D97-AF65-F5344CB8AC3E}">
        <p14:creationId xmlns:p14="http://schemas.microsoft.com/office/powerpoint/2010/main" val="7147560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Point out </a:t>
            </a:r>
            <a:r>
              <a:rPr lang="en-US" b="0" dirty="0" smtClean="0"/>
              <a:t>that</a:t>
            </a:r>
            <a:r>
              <a:rPr lang="en-US" b="0" baseline="0" dirty="0" smtClean="0"/>
              <a:t> 1/2 has been renamed 8/16 but they are the same amount, and that 1/8 has been renamed 2/16 but they are the same amount.</a:t>
            </a:r>
            <a:endParaRPr lang="en-US" b="0" dirty="0" smtClean="0"/>
          </a:p>
          <a:p>
            <a:endParaRPr lang="en-US" b="1" dirty="0" smtClean="0"/>
          </a:p>
          <a:p>
            <a:r>
              <a:rPr lang="en-US" b="1" dirty="0" smtClean="0"/>
              <a:t>Say</a:t>
            </a:r>
            <a:r>
              <a:rPr lang="en-US" baseline="0" dirty="0" smtClean="0"/>
              <a:t> that, now that all fractions have the same bottom number, they can be added. </a:t>
            </a:r>
          </a:p>
          <a:p>
            <a:endParaRPr lang="en-US" baseline="0" dirty="0" smtClean="0"/>
          </a:p>
        </p:txBody>
      </p:sp>
      <p:sp>
        <p:nvSpPr>
          <p:cNvPr id="4" name="Slide Number Placeholder 3"/>
          <p:cNvSpPr>
            <a:spLocks noGrp="1"/>
          </p:cNvSpPr>
          <p:nvPr>
            <p:ph type="sldNum" sz="quarter" idx="10"/>
          </p:nvPr>
        </p:nvSpPr>
        <p:spPr/>
        <p:txBody>
          <a:bodyPr/>
          <a:lstStyle/>
          <a:p>
            <a:fld id="{C9BDE66B-F860-49E1-A697-ED774E41D2F4}" type="slidenum">
              <a:rPr lang="en-US" smtClean="0"/>
              <a:t>65</a:t>
            </a:fld>
            <a:endParaRPr lang="en-US" dirty="0"/>
          </a:p>
        </p:txBody>
      </p:sp>
    </p:spTree>
    <p:extLst>
      <p:ext uri="{BB962C8B-B14F-4D97-AF65-F5344CB8AC3E}">
        <p14:creationId xmlns:p14="http://schemas.microsoft.com/office/powerpoint/2010/main" val="316815203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dirty="0" smtClean="0"/>
              <a:t> that, just as with</a:t>
            </a:r>
            <a:r>
              <a:rPr lang="en-US" baseline="0" dirty="0" smtClean="0"/>
              <a:t> fractions in which </a:t>
            </a:r>
            <a:r>
              <a:rPr lang="en-US" dirty="0" smtClean="0"/>
              <a:t>the bottom numbers </a:t>
            </a:r>
            <a:r>
              <a:rPr lang="en-US" baseline="0" dirty="0" smtClean="0"/>
              <a:t>are the same, mixed numbers with different </a:t>
            </a:r>
            <a:r>
              <a:rPr lang="en-US" dirty="0" smtClean="0"/>
              <a:t>bottom numbers </a:t>
            </a:r>
            <a:r>
              <a:rPr lang="en-US" baseline="0" dirty="0" smtClean="0"/>
              <a:t>are added by adding the whole numbers first, then the fractions, then combining. </a:t>
            </a:r>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66</a:t>
            </a:fld>
            <a:endParaRPr lang="en-US" dirty="0"/>
          </a:p>
        </p:txBody>
      </p:sp>
    </p:spTree>
    <p:extLst>
      <p:ext uri="{BB962C8B-B14F-4D97-AF65-F5344CB8AC3E}">
        <p14:creationId xmlns:p14="http://schemas.microsoft.com/office/powerpoint/2010/main" val="37134511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Show </a:t>
            </a:r>
            <a:r>
              <a:rPr lang="en-US" b="0" dirty="0" smtClean="0"/>
              <a:t>how </a:t>
            </a:r>
            <a:r>
              <a:rPr lang="en-US" b="0" baseline="0" dirty="0" smtClean="0"/>
              <a:t>the whole numbers equal 39.</a:t>
            </a:r>
            <a:endParaRPr lang="en-US" b="0" dirty="0"/>
          </a:p>
        </p:txBody>
      </p:sp>
      <p:sp>
        <p:nvSpPr>
          <p:cNvPr id="4" name="Slide Number Placeholder 3"/>
          <p:cNvSpPr>
            <a:spLocks noGrp="1"/>
          </p:cNvSpPr>
          <p:nvPr>
            <p:ph type="sldNum" sz="quarter" idx="10"/>
          </p:nvPr>
        </p:nvSpPr>
        <p:spPr/>
        <p:txBody>
          <a:bodyPr/>
          <a:lstStyle/>
          <a:p>
            <a:fld id="{C9BDE66B-F860-49E1-A697-ED774E41D2F4}" type="slidenum">
              <a:rPr lang="en-US" smtClean="0"/>
              <a:t>67</a:t>
            </a:fld>
            <a:endParaRPr lang="en-US" dirty="0"/>
          </a:p>
        </p:txBody>
      </p:sp>
    </p:spTree>
    <p:extLst>
      <p:ext uri="{BB962C8B-B14F-4D97-AF65-F5344CB8AC3E}">
        <p14:creationId xmlns:p14="http://schemas.microsoft.com/office/powerpoint/2010/main" val="14784728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Ask</a:t>
            </a:r>
            <a:r>
              <a:rPr lang="en-US" baseline="0" dirty="0" smtClean="0"/>
              <a:t> which fractions should be renamed. </a:t>
            </a:r>
            <a:r>
              <a:rPr lang="en-US" b="1" baseline="0" dirty="0" smtClean="0"/>
              <a:t>CLICK</a:t>
            </a:r>
          </a:p>
          <a:p>
            <a:endParaRPr lang="en-US" b="1" baseline="0" dirty="0" smtClean="0"/>
          </a:p>
          <a:p>
            <a:r>
              <a:rPr lang="en-US" b="1" baseline="0" dirty="0" smtClean="0"/>
              <a:t>Ask</a:t>
            </a:r>
            <a:r>
              <a:rPr lang="en-US" baseline="0" dirty="0" smtClean="0"/>
              <a:t> what they would have to multiply the four in the 3/4 by to make it sixteenths. </a:t>
            </a:r>
            <a:r>
              <a:rPr lang="en-US" b="1" baseline="0" dirty="0" smtClean="0"/>
              <a:t>CLICK</a:t>
            </a:r>
          </a:p>
          <a:p>
            <a:endParaRPr lang="en-US" b="1" baseline="0" dirty="0" smtClean="0"/>
          </a:p>
          <a:p>
            <a:r>
              <a:rPr lang="en-US" b="1" baseline="0" dirty="0" smtClean="0"/>
              <a:t>Say </a:t>
            </a:r>
            <a:r>
              <a:rPr lang="en-US" b="0" baseline="0" dirty="0" smtClean="0"/>
              <a:t>that, when renaming a fraction like this, they need to do the same thing to the top and bottom number. </a:t>
            </a:r>
            <a:r>
              <a:rPr lang="en-US" b="1" baseline="0" dirty="0" smtClean="0"/>
              <a:t>CLICK</a:t>
            </a:r>
          </a:p>
          <a:p>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Say </a:t>
            </a:r>
            <a:r>
              <a:rPr lang="en-US" b="0" baseline="0" dirty="0" smtClean="0"/>
              <a:t>that, by multiplying the top and bottom numbers by four, 3/4 is renamed 12/16 without changing the amount. </a:t>
            </a:r>
            <a:r>
              <a:rPr lang="en-US" b="1" baseline="0" dirty="0" smtClean="0"/>
              <a:t>CLICK</a:t>
            </a:r>
            <a:endParaRPr lang="en-US" b="0" baseline="0" dirty="0" smtClean="0"/>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baseline="0" dirty="0" smtClean="0"/>
              <a:t>Note: It might be helpful to refer students to their fraction strips to confirm that 3/4 and 12/16 are the same amount.</a:t>
            </a:r>
            <a:endParaRPr lang="en-US" b="1" i="1" dirty="0" smtClean="0"/>
          </a:p>
        </p:txBody>
      </p:sp>
      <p:sp>
        <p:nvSpPr>
          <p:cNvPr id="4" name="Slide Number Placeholder 3"/>
          <p:cNvSpPr>
            <a:spLocks noGrp="1"/>
          </p:cNvSpPr>
          <p:nvPr>
            <p:ph type="sldNum" sz="quarter" idx="10"/>
          </p:nvPr>
        </p:nvSpPr>
        <p:spPr/>
        <p:txBody>
          <a:bodyPr/>
          <a:lstStyle/>
          <a:p>
            <a:fld id="{C9BDE66B-F860-49E1-A697-ED774E41D2F4}" type="slidenum">
              <a:rPr lang="en-US" smtClean="0"/>
              <a:t>68</a:t>
            </a:fld>
            <a:endParaRPr lang="en-US" dirty="0"/>
          </a:p>
        </p:txBody>
      </p:sp>
    </p:spTree>
    <p:extLst>
      <p:ext uri="{BB962C8B-B14F-4D97-AF65-F5344CB8AC3E}">
        <p14:creationId xmlns:p14="http://schemas.microsoft.com/office/powerpoint/2010/main" val="29157203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Ask</a:t>
            </a:r>
            <a:r>
              <a:rPr lang="en-US" baseline="0" dirty="0" smtClean="0"/>
              <a:t> what they would have to multiply the two in the 1/2 by to make it sixteenths. </a:t>
            </a:r>
            <a:r>
              <a:rPr lang="en-US" b="1" baseline="0" dirty="0" smtClean="0"/>
              <a:t>CLICK</a:t>
            </a:r>
          </a:p>
          <a:p>
            <a:endParaRPr lang="en-US" b="1" baseline="0" dirty="0" smtClean="0"/>
          </a:p>
          <a:p>
            <a:r>
              <a:rPr lang="en-US" b="1" baseline="0" dirty="0" smtClean="0"/>
              <a:t>Say </a:t>
            </a:r>
            <a:r>
              <a:rPr lang="en-US" b="0" baseline="0" dirty="0" smtClean="0"/>
              <a:t>that, when renaming a fraction like this, they need to do the same thing to the top and bottom number. </a:t>
            </a:r>
            <a:r>
              <a:rPr lang="en-US" b="1" baseline="0" dirty="0" smtClean="0"/>
              <a:t>CLICK</a:t>
            </a:r>
          </a:p>
          <a:p>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Say </a:t>
            </a:r>
            <a:r>
              <a:rPr lang="en-US" b="0" baseline="0" dirty="0" smtClean="0"/>
              <a:t>that, by multiplying the top and bottom numbers by eight, 1/2 is renamed 8/16 without changing the amount. </a:t>
            </a:r>
            <a:r>
              <a:rPr lang="en-US" b="1" baseline="0" dirty="0" smtClean="0"/>
              <a:t>CLICK</a:t>
            </a:r>
            <a:endParaRPr lang="en-US" b="0" baseline="0" dirty="0" smtClean="0"/>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baseline="0" dirty="0" smtClean="0"/>
              <a:t>Note: It might be helpful to refer students to their fraction strips to confirm that 1/2 and 8/16 are the same amount.</a:t>
            </a:r>
            <a:endParaRPr lang="en-US" b="1" i="1" dirty="0" smtClean="0"/>
          </a:p>
        </p:txBody>
      </p:sp>
      <p:sp>
        <p:nvSpPr>
          <p:cNvPr id="4" name="Slide Number Placeholder 3"/>
          <p:cNvSpPr>
            <a:spLocks noGrp="1"/>
          </p:cNvSpPr>
          <p:nvPr>
            <p:ph type="sldNum" sz="quarter" idx="10"/>
          </p:nvPr>
        </p:nvSpPr>
        <p:spPr/>
        <p:txBody>
          <a:bodyPr/>
          <a:lstStyle/>
          <a:p>
            <a:fld id="{C9BDE66B-F860-49E1-A697-ED774E41D2F4}" type="slidenum">
              <a:rPr lang="en-US" smtClean="0"/>
              <a:t>69</a:t>
            </a:fld>
            <a:endParaRPr lang="en-US" dirty="0"/>
          </a:p>
        </p:txBody>
      </p:sp>
    </p:spTree>
    <p:extLst>
      <p:ext uri="{BB962C8B-B14F-4D97-AF65-F5344CB8AC3E}">
        <p14:creationId xmlns:p14="http://schemas.microsoft.com/office/powerpoint/2010/main" val="2021868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Have students write</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in where 1/2, 1/4, and 1/8 are </a:t>
            </a:r>
            <a:r>
              <a:rPr lang="en-US" sz="1200" kern="1200" dirty="0" smtClean="0">
                <a:solidFill>
                  <a:schemeClr val="tx1"/>
                </a:solidFill>
                <a:effectLst/>
                <a:latin typeface="+mn-lt"/>
                <a:ea typeface="+mn-ea"/>
                <a:cs typeface="+mn-cs"/>
              </a:rPr>
              <a:t>on the number line</a:t>
            </a:r>
            <a:r>
              <a:rPr lang="en-US" sz="1200" kern="1200" baseline="0" dirty="0" smtClean="0">
                <a:solidFill>
                  <a:schemeClr val="tx1"/>
                </a:solidFill>
                <a:effectLst/>
                <a:latin typeface="+mn-lt"/>
                <a:ea typeface="+mn-ea"/>
                <a:cs typeface="+mn-cs"/>
              </a:rPr>
              <a:t> in their handout. </a:t>
            </a:r>
            <a:r>
              <a:rPr lang="en-US" sz="1200" b="1" kern="1200" baseline="0" dirty="0" smtClean="0">
                <a:solidFill>
                  <a:schemeClr val="tx1"/>
                </a:solidFill>
                <a:effectLst/>
                <a:latin typeface="+mn-lt"/>
                <a:ea typeface="+mn-ea"/>
                <a:cs typeface="+mn-cs"/>
              </a:rPr>
              <a:t>CLICK</a:t>
            </a: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Have students correct their answers </a:t>
            </a:r>
            <a:r>
              <a:rPr lang="en-US" sz="1200" kern="1200" dirty="0" smtClean="0">
                <a:solidFill>
                  <a:schemeClr val="tx1"/>
                </a:solidFill>
                <a:effectLst/>
                <a:latin typeface="+mn-lt"/>
                <a:ea typeface="+mn-ea"/>
                <a:cs typeface="+mn-cs"/>
              </a:rPr>
              <a:t>(if necessary) on their handout.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Point out </a:t>
            </a:r>
            <a:r>
              <a:rPr lang="en-US" sz="1200" kern="1200" dirty="0" smtClean="0">
                <a:solidFill>
                  <a:schemeClr val="tx1"/>
                </a:solidFill>
                <a:effectLst/>
                <a:latin typeface="+mn-lt"/>
                <a:ea typeface="+mn-ea"/>
                <a:cs typeface="+mn-cs"/>
              </a:rPr>
              <a:t>that</a:t>
            </a:r>
            <a:r>
              <a:rPr lang="en-US" sz="1200" kern="1200" baseline="0" dirty="0" smtClean="0">
                <a:solidFill>
                  <a:schemeClr val="tx1"/>
                </a:solidFill>
                <a:effectLst/>
                <a:latin typeface="+mn-lt"/>
                <a:ea typeface="+mn-ea"/>
                <a:cs typeface="+mn-cs"/>
              </a:rPr>
              <a:t> 1/8 is less than 1/2.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7</a:t>
            </a:fld>
            <a:endParaRPr lang="en-US" dirty="0"/>
          </a:p>
        </p:txBody>
      </p:sp>
    </p:spTree>
    <p:extLst>
      <p:ext uri="{BB962C8B-B14F-4D97-AF65-F5344CB8AC3E}">
        <p14:creationId xmlns:p14="http://schemas.microsoft.com/office/powerpoint/2010/main" val="3480027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Point out </a:t>
            </a:r>
            <a:r>
              <a:rPr lang="en-US" b="0" dirty="0" smtClean="0"/>
              <a:t>that</a:t>
            </a:r>
            <a:r>
              <a:rPr lang="en-US" b="0" baseline="0" dirty="0" smtClean="0"/>
              <a:t> 3/4 has been renamed 12/16 but they are the same amount, and that 1/2 has been renamed 8/16 but they are the same amount.</a:t>
            </a:r>
            <a:endParaRPr lang="en-US" b="0" dirty="0" smtClean="0"/>
          </a:p>
          <a:p>
            <a:endParaRPr lang="en-US" b="1" dirty="0" smtClean="0"/>
          </a:p>
          <a:p>
            <a:r>
              <a:rPr lang="en-US" b="1" dirty="0" smtClean="0"/>
              <a:t>Say</a:t>
            </a:r>
            <a:r>
              <a:rPr lang="en-US" baseline="0" dirty="0" smtClean="0"/>
              <a:t> that, now that all fractions have the same bottom number, they can be added. </a:t>
            </a:r>
          </a:p>
          <a:p>
            <a:endParaRPr lang="en-US" baseline="0" dirty="0" smtClean="0"/>
          </a:p>
        </p:txBody>
      </p:sp>
      <p:sp>
        <p:nvSpPr>
          <p:cNvPr id="4" name="Slide Number Placeholder 3"/>
          <p:cNvSpPr>
            <a:spLocks noGrp="1"/>
          </p:cNvSpPr>
          <p:nvPr>
            <p:ph type="sldNum" sz="quarter" idx="10"/>
          </p:nvPr>
        </p:nvSpPr>
        <p:spPr/>
        <p:txBody>
          <a:bodyPr/>
          <a:lstStyle/>
          <a:p>
            <a:fld id="{C9BDE66B-F860-49E1-A697-ED774E41D2F4}" type="slidenum">
              <a:rPr lang="en-US" smtClean="0"/>
              <a:t>70</a:t>
            </a:fld>
            <a:endParaRPr lang="en-US" dirty="0"/>
          </a:p>
        </p:txBody>
      </p:sp>
    </p:spTree>
    <p:extLst>
      <p:ext uri="{BB962C8B-B14F-4D97-AF65-F5344CB8AC3E}">
        <p14:creationId xmlns:p14="http://schemas.microsoft.com/office/powerpoint/2010/main" val="3999470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Show </a:t>
            </a:r>
            <a:r>
              <a:rPr lang="en-US" dirty="0" smtClean="0"/>
              <a:t>where the 1 13/16 and the 39 came from.</a:t>
            </a:r>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71</a:t>
            </a:fld>
            <a:endParaRPr lang="en-US" dirty="0"/>
          </a:p>
        </p:txBody>
      </p:sp>
    </p:spTree>
    <p:extLst>
      <p:ext uri="{BB962C8B-B14F-4D97-AF65-F5344CB8AC3E}">
        <p14:creationId xmlns:p14="http://schemas.microsoft.com/office/powerpoint/2010/main" val="417792182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Have students write </a:t>
            </a:r>
            <a:r>
              <a:rPr lang="en-US" b="0" dirty="0" smtClean="0"/>
              <a:t>out the problem and their</a:t>
            </a:r>
            <a:r>
              <a:rPr lang="en-US" b="0" baseline="0" dirty="0" smtClean="0"/>
              <a:t> answer on their handout.</a:t>
            </a:r>
          </a:p>
        </p:txBody>
      </p:sp>
      <p:sp>
        <p:nvSpPr>
          <p:cNvPr id="4" name="Slide Number Placeholder 3"/>
          <p:cNvSpPr>
            <a:spLocks noGrp="1"/>
          </p:cNvSpPr>
          <p:nvPr>
            <p:ph type="sldNum" sz="quarter" idx="10"/>
          </p:nvPr>
        </p:nvSpPr>
        <p:spPr/>
        <p:txBody>
          <a:bodyPr/>
          <a:lstStyle/>
          <a:p>
            <a:fld id="{C9BDE66B-F860-49E1-A697-ED774E41D2F4}" type="slidenum">
              <a:rPr lang="en-US" smtClean="0"/>
              <a:t>72</a:t>
            </a:fld>
            <a:endParaRPr lang="en-US" dirty="0"/>
          </a:p>
        </p:txBody>
      </p:sp>
    </p:spTree>
    <p:extLst>
      <p:ext uri="{BB962C8B-B14F-4D97-AF65-F5344CB8AC3E}">
        <p14:creationId xmlns:p14="http://schemas.microsoft.com/office/powerpoint/2010/main" val="16440680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Show </a:t>
            </a:r>
            <a:r>
              <a:rPr lang="en-US" b="0" i="0" dirty="0" smtClean="0"/>
              <a:t>how 1/4  was</a:t>
            </a:r>
            <a:r>
              <a:rPr lang="en-US" b="0" i="0" baseline="0" dirty="0" smtClean="0"/>
              <a:t> renamed 4/16.</a:t>
            </a:r>
            <a:endParaRPr lang="en-US" b="0" i="0" dirty="0" smtClean="0"/>
          </a:p>
        </p:txBody>
      </p:sp>
      <p:sp>
        <p:nvSpPr>
          <p:cNvPr id="4" name="Slide Number Placeholder 3"/>
          <p:cNvSpPr>
            <a:spLocks noGrp="1"/>
          </p:cNvSpPr>
          <p:nvPr>
            <p:ph type="sldNum" sz="quarter" idx="10"/>
          </p:nvPr>
        </p:nvSpPr>
        <p:spPr/>
        <p:txBody>
          <a:bodyPr/>
          <a:lstStyle/>
          <a:p>
            <a:fld id="{C9BDE66B-F860-49E1-A697-ED774E41D2F4}" type="slidenum">
              <a:rPr lang="en-US" smtClean="0"/>
              <a:t>73</a:t>
            </a:fld>
            <a:endParaRPr lang="en-US" dirty="0"/>
          </a:p>
        </p:txBody>
      </p:sp>
    </p:spTree>
    <p:extLst>
      <p:ext uri="{BB962C8B-B14F-4D97-AF65-F5344CB8AC3E}">
        <p14:creationId xmlns:p14="http://schemas.microsoft.com/office/powerpoint/2010/main" val="42852349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Show </a:t>
            </a:r>
            <a:r>
              <a:rPr lang="en-US" b="0" i="0" dirty="0" smtClean="0"/>
              <a:t>how 7/8  was</a:t>
            </a:r>
            <a:r>
              <a:rPr lang="en-US" b="0" i="0" baseline="0" dirty="0" smtClean="0"/>
              <a:t> renamed 14/16.</a:t>
            </a:r>
            <a:endParaRPr lang="en-US" b="0" i="0" dirty="0" smtClean="0"/>
          </a:p>
        </p:txBody>
      </p:sp>
      <p:sp>
        <p:nvSpPr>
          <p:cNvPr id="4" name="Slide Number Placeholder 3"/>
          <p:cNvSpPr>
            <a:spLocks noGrp="1"/>
          </p:cNvSpPr>
          <p:nvPr>
            <p:ph type="sldNum" sz="quarter" idx="10"/>
          </p:nvPr>
        </p:nvSpPr>
        <p:spPr/>
        <p:txBody>
          <a:bodyPr/>
          <a:lstStyle/>
          <a:p>
            <a:fld id="{C9BDE66B-F860-49E1-A697-ED774E41D2F4}" type="slidenum">
              <a:rPr lang="en-US" smtClean="0"/>
              <a:t>74</a:t>
            </a:fld>
            <a:endParaRPr lang="en-US" dirty="0"/>
          </a:p>
        </p:txBody>
      </p:sp>
    </p:spTree>
    <p:extLst>
      <p:ext uri="{BB962C8B-B14F-4D97-AF65-F5344CB8AC3E}">
        <p14:creationId xmlns:p14="http://schemas.microsoft.com/office/powerpoint/2010/main" val="21495082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Show </a:t>
            </a:r>
            <a:r>
              <a:rPr lang="en-US" sz="1200" kern="1200" dirty="0" smtClean="0">
                <a:solidFill>
                  <a:schemeClr val="tx1"/>
                </a:solidFill>
                <a:effectLst/>
                <a:latin typeface="+mn-lt"/>
                <a:ea typeface="+mn-ea"/>
                <a:cs typeface="+mn-cs"/>
              </a:rPr>
              <a:t>where the lower equation came from.</a:t>
            </a:r>
          </a:p>
        </p:txBody>
      </p:sp>
      <p:sp>
        <p:nvSpPr>
          <p:cNvPr id="4" name="Slide Number Placeholder 3"/>
          <p:cNvSpPr>
            <a:spLocks noGrp="1"/>
          </p:cNvSpPr>
          <p:nvPr>
            <p:ph type="sldNum" sz="quarter" idx="10"/>
          </p:nvPr>
        </p:nvSpPr>
        <p:spPr/>
        <p:txBody>
          <a:bodyPr/>
          <a:lstStyle/>
          <a:p>
            <a:fld id="{C9BDE66B-F860-49E1-A697-ED774E41D2F4}" type="slidenum">
              <a:rPr lang="en-US" smtClean="0"/>
              <a:t>75</a:t>
            </a:fld>
            <a:endParaRPr lang="en-US" dirty="0"/>
          </a:p>
        </p:txBody>
      </p:sp>
    </p:spTree>
    <p:extLst>
      <p:ext uri="{BB962C8B-B14F-4D97-AF65-F5344CB8AC3E}">
        <p14:creationId xmlns:p14="http://schemas.microsoft.com/office/powerpoint/2010/main" val="65549168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Show </a:t>
            </a:r>
            <a:r>
              <a:rPr lang="en-US" sz="1200" kern="1200" dirty="0" smtClean="0">
                <a:solidFill>
                  <a:schemeClr val="tx1"/>
                </a:solidFill>
                <a:effectLst/>
                <a:latin typeface="+mn-lt"/>
                <a:ea typeface="+mn-ea"/>
                <a:cs typeface="+mn-cs"/>
              </a:rPr>
              <a:t>where the numbers in the equation came from.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Have students correct their answers </a:t>
            </a:r>
            <a:r>
              <a:rPr lang="en-US" sz="1200" kern="1200" dirty="0" smtClean="0">
                <a:solidFill>
                  <a:schemeClr val="tx1"/>
                </a:solidFill>
                <a:effectLst/>
                <a:latin typeface="+mn-lt"/>
                <a:ea typeface="+mn-ea"/>
                <a:cs typeface="+mn-cs"/>
              </a:rPr>
              <a:t>(if necessary) on their handout.</a:t>
            </a:r>
          </a:p>
        </p:txBody>
      </p:sp>
      <p:sp>
        <p:nvSpPr>
          <p:cNvPr id="4" name="Slide Number Placeholder 3"/>
          <p:cNvSpPr>
            <a:spLocks noGrp="1"/>
          </p:cNvSpPr>
          <p:nvPr>
            <p:ph type="sldNum" sz="quarter" idx="10"/>
          </p:nvPr>
        </p:nvSpPr>
        <p:spPr/>
        <p:txBody>
          <a:bodyPr/>
          <a:lstStyle/>
          <a:p>
            <a:fld id="{C9BDE66B-F860-49E1-A697-ED774E41D2F4}" type="slidenum">
              <a:rPr lang="en-US" smtClean="0"/>
              <a:t>76</a:t>
            </a:fld>
            <a:endParaRPr lang="en-US" dirty="0"/>
          </a:p>
        </p:txBody>
      </p:sp>
    </p:spTree>
    <p:extLst>
      <p:ext uri="{BB962C8B-B14F-4D97-AF65-F5344CB8AC3E}">
        <p14:creationId xmlns:p14="http://schemas.microsoft.com/office/powerpoint/2010/main" val="266296859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Have students find </a:t>
            </a:r>
            <a:r>
              <a:rPr lang="en-US" dirty="0" smtClean="0"/>
              <a:t>the perimeter of this kitchen island</a:t>
            </a:r>
            <a:r>
              <a:rPr lang="en-US" baseline="0" dirty="0" smtClean="0"/>
              <a:t> and write their answer on their handout.</a:t>
            </a:r>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77</a:t>
            </a:fld>
            <a:endParaRPr lang="en-US" dirty="0"/>
          </a:p>
        </p:txBody>
      </p:sp>
    </p:spTree>
    <p:extLst>
      <p:ext uri="{BB962C8B-B14F-4D97-AF65-F5344CB8AC3E}">
        <p14:creationId xmlns:p14="http://schemas.microsoft.com/office/powerpoint/2010/main" val="308157583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Show </a:t>
            </a:r>
            <a:r>
              <a:rPr lang="en-US" dirty="0" smtClean="0"/>
              <a:t>where</a:t>
            </a:r>
            <a:r>
              <a:rPr lang="en-US" baseline="0" dirty="0" smtClean="0"/>
              <a:t> the whole numbers came from.</a:t>
            </a:r>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78</a:t>
            </a:fld>
            <a:endParaRPr lang="en-US" dirty="0"/>
          </a:p>
        </p:txBody>
      </p:sp>
    </p:spTree>
    <p:extLst>
      <p:ext uri="{BB962C8B-B14F-4D97-AF65-F5344CB8AC3E}">
        <p14:creationId xmlns:p14="http://schemas.microsoft.com/office/powerpoint/2010/main" val="391660667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Show </a:t>
            </a:r>
            <a:r>
              <a:rPr lang="en-US" dirty="0" smtClean="0"/>
              <a:t>where</a:t>
            </a:r>
            <a:r>
              <a:rPr lang="en-US" baseline="0" dirty="0" smtClean="0"/>
              <a:t> the 2/8s came from and how the 1 ¾ was calculated.</a:t>
            </a:r>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79</a:t>
            </a:fld>
            <a:endParaRPr lang="en-US" dirty="0"/>
          </a:p>
        </p:txBody>
      </p:sp>
    </p:spTree>
    <p:extLst>
      <p:ext uri="{BB962C8B-B14F-4D97-AF65-F5344CB8AC3E}">
        <p14:creationId xmlns:p14="http://schemas.microsoft.com/office/powerpoint/2010/main" val="4064915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Say</a:t>
            </a:r>
            <a:r>
              <a:rPr lang="en-US" sz="1200" kern="1200" baseline="0" dirty="0" smtClean="0">
                <a:solidFill>
                  <a:schemeClr val="tx1"/>
                </a:solidFill>
                <a:effectLst/>
                <a:latin typeface="+mn-lt"/>
                <a:ea typeface="+mn-ea"/>
                <a:cs typeface="+mn-cs"/>
              </a:rPr>
              <a:t> to remember that, in construction, multiplying fractions can result in a smaller number, like 1/2 x 1/4 = 1/8.</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Ask</a:t>
            </a:r>
            <a:r>
              <a:rPr lang="en-US" sz="1200" kern="1200" baseline="0" dirty="0" smtClean="0">
                <a:solidFill>
                  <a:schemeClr val="tx1"/>
                </a:solidFill>
                <a:effectLst/>
                <a:latin typeface="+mn-lt"/>
                <a:ea typeface="+mn-ea"/>
                <a:cs typeface="+mn-cs"/>
              </a:rPr>
              <a:t> if </a:t>
            </a:r>
            <a:r>
              <a:rPr lang="en-US" sz="1200" kern="1200" dirty="0" smtClean="0">
                <a:solidFill>
                  <a:schemeClr val="tx1"/>
                </a:solidFill>
                <a:effectLst/>
                <a:latin typeface="+mn-lt"/>
                <a:ea typeface="+mn-ea"/>
                <a:cs typeface="+mn-cs"/>
              </a:rPr>
              <a:t>adding two positive numbers ever results in a smaller amount</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CLICK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Say </a:t>
            </a:r>
            <a:r>
              <a:rPr lang="en-US" sz="1200" b="0" kern="1200" baseline="0" dirty="0" smtClean="0">
                <a:solidFill>
                  <a:schemeClr val="tx1"/>
                </a:solidFill>
                <a:effectLst/>
                <a:latin typeface="+mn-lt"/>
                <a:ea typeface="+mn-ea"/>
                <a:cs typeface="+mn-cs"/>
              </a:rPr>
              <a:t>that, in construction, whenever they are adding fractions, they should always expect the result to be larger than any of the numbers being added.</a:t>
            </a:r>
          </a:p>
          <a:p>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8</a:t>
            </a:fld>
            <a:endParaRPr lang="en-US" dirty="0"/>
          </a:p>
        </p:txBody>
      </p:sp>
    </p:spTree>
    <p:extLst>
      <p:ext uri="{BB962C8B-B14F-4D97-AF65-F5344CB8AC3E}">
        <p14:creationId xmlns:p14="http://schemas.microsoft.com/office/powerpoint/2010/main" val="28120441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Have students correct their answers </a:t>
            </a:r>
            <a:r>
              <a:rPr lang="en-US" sz="1200" kern="1200" dirty="0" smtClean="0">
                <a:solidFill>
                  <a:schemeClr val="tx1"/>
                </a:solidFill>
                <a:effectLst/>
                <a:latin typeface="+mn-lt"/>
                <a:ea typeface="+mn-ea"/>
                <a:cs typeface="+mn-cs"/>
              </a:rPr>
              <a:t>(if necessary) on their handout.</a:t>
            </a:r>
          </a:p>
        </p:txBody>
      </p:sp>
      <p:sp>
        <p:nvSpPr>
          <p:cNvPr id="4" name="Slide Number Placeholder 3"/>
          <p:cNvSpPr>
            <a:spLocks noGrp="1"/>
          </p:cNvSpPr>
          <p:nvPr>
            <p:ph type="sldNum" sz="quarter" idx="10"/>
          </p:nvPr>
        </p:nvSpPr>
        <p:spPr/>
        <p:txBody>
          <a:bodyPr/>
          <a:lstStyle/>
          <a:p>
            <a:fld id="{C9BDE66B-F860-49E1-A697-ED774E41D2F4}" type="slidenum">
              <a:rPr lang="en-US" smtClean="0"/>
              <a:t>80</a:t>
            </a:fld>
            <a:endParaRPr lang="en-US" dirty="0"/>
          </a:p>
        </p:txBody>
      </p:sp>
    </p:spTree>
    <p:extLst>
      <p:ext uri="{BB962C8B-B14F-4D97-AF65-F5344CB8AC3E}">
        <p14:creationId xmlns:p14="http://schemas.microsoft.com/office/powerpoint/2010/main" val="89322641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Have students find </a:t>
            </a:r>
            <a:r>
              <a:rPr lang="en-US" dirty="0" smtClean="0"/>
              <a:t>the total amount </a:t>
            </a:r>
            <a:r>
              <a:rPr lang="en-US" baseline="0" dirty="0" smtClean="0"/>
              <a:t>and write their answer on their handout.</a:t>
            </a:r>
            <a:endParaRPr lang="en-US" dirty="0" smtClean="0"/>
          </a:p>
          <a:p>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81</a:t>
            </a:fld>
            <a:endParaRPr lang="en-US" dirty="0"/>
          </a:p>
        </p:txBody>
      </p:sp>
    </p:spTree>
    <p:extLst>
      <p:ext uri="{BB962C8B-B14F-4D97-AF65-F5344CB8AC3E}">
        <p14:creationId xmlns:p14="http://schemas.microsoft.com/office/powerpoint/2010/main" val="418635370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Show </a:t>
            </a:r>
            <a:r>
              <a:rPr lang="en-US" b="0" baseline="0" dirty="0" smtClean="0"/>
              <a:t>how the 24 lbs. was determined.</a:t>
            </a:r>
            <a:endParaRPr lang="en-US" b="0" dirty="0" smtClean="0"/>
          </a:p>
          <a:p>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82</a:t>
            </a:fld>
            <a:endParaRPr lang="en-US" dirty="0"/>
          </a:p>
        </p:txBody>
      </p:sp>
    </p:spTree>
    <p:extLst>
      <p:ext uri="{BB962C8B-B14F-4D97-AF65-F5344CB8AC3E}">
        <p14:creationId xmlns:p14="http://schemas.microsoft.com/office/powerpoint/2010/main" val="353231236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Show </a:t>
            </a:r>
            <a:r>
              <a:rPr lang="en-US" b="0" baseline="0" dirty="0" smtClean="0"/>
              <a:t>where the 2/4 lbs. came from and how the 1 1/2 was determined.</a:t>
            </a:r>
            <a:endParaRPr lang="en-US" b="0" dirty="0" smtClean="0"/>
          </a:p>
          <a:p>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83</a:t>
            </a:fld>
            <a:endParaRPr lang="en-US" dirty="0"/>
          </a:p>
        </p:txBody>
      </p:sp>
    </p:spTree>
    <p:extLst>
      <p:ext uri="{BB962C8B-B14F-4D97-AF65-F5344CB8AC3E}">
        <p14:creationId xmlns:p14="http://schemas.microsoft.com/office/powerpoint/2010/main" val="253256325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Show </a:t>
            </a:r>
            <a:r>
              <a:rPr lang="en-US" b="0" baseline="0" dirty="0" smtClean="0"/>
              <a:t>how the total was determined.</a:t>
            </a:r>
            <a:endParaRPr lang="en-US" b="0" dirty="0" smtClean="0"/>
          </a:p>
          <a:p>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84</a:t>
            </a:fld>
            <a:endParaRPr lang="en-US" dirty="0"/>
          </a:p>
        </p:txBody>
      </p:sp>
    </p:spTree>
    <p:extLst>
      <p:ext uri="{BB962C8B-B14F-4D97-AF65-F5344CB8AC3E}">
        <p14:creationId xmlns:p14="http://schemas.microsoft.com/office/powerpoint/2010/main" val="151931942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Practice problems including measuring perimeter</a:t>
            </a:r>
            <a:r>
              <a:rPr lang="en-US" b="1" baseline="0" dirty="0" smtClean="0"/>
              <a:t> of objects in classroom.</a:t>
            </a:r>
          </a:p>
          <a:p>
            <a:endParaRPr lang="en-US" b="1" baseline="0" dirty="0" smtClean="0"/>
          </a:p>
          <a:p>
            <a:r>
              <a:rPr lang="en-US" b="1" baseline="0" dirty="0" smtClean="0"/>
              <a:t>Word problems – height of stacked bricks, time to do something – check Kindle and Ontario curriculum</a:t>
            </a:r>
          </a:p>
          <a:p>
            <a:endParaRPr lang="en-US" b="1" baseline="0" dirty="0" smtClean="0"/>
          </a:p>
          <a:p>
            <a:r>
              <a:rPr lang="en-US" b="1" baseline="0" dirty="0" smtClean="0"/>
              <a:t>See existing problems in OTI math and measurement book</a:t>
            </a:r>
          </a:p>
          <a:p>
            <a:endParaRPr lang="en-US" b="1" baseline="0" dirty="0" smtClean="0"/>
          </a:p>
          <a:p>
            <a:r>
              <a:rPr lang="en-US" b="1" baseline="0" dirty="0" smtClean="0"/>
              <a:t>Adding fractions of gallons of paint or other liquid</a:t>
            </a:r>
          </a:p>
          <a:p>
            <a:endParaRPr lang="en-US" b="1" baseline="0" dirty="0" smtClean="0"/>
          </a:p>
          <a:p>
            <a:r>
              <a:rPr lang="en-US" b="1" baseline="0" dirty="0" smtClean="0"/>
              <a:t>Adding drywall to a stud to get total thickness</a:t>
            </a:r>
            <a:endParaRPr lang="en-US" b="1" dirty="0"/>
          </a:p>
        </p:txBody>
      </p:sp>
      <p:sp>
        <p:nvSpPr>
          <p:cNvPr id="4" name="Slide Number Placeholder 3"/>
          <p:cNvSpPr>
            <a:spLocks noGrp="1"/>
          </p:cNvSpPr>
          <p:nvPr>
            <p:ph type="sldNum" sz="quarter" idx="10"/>
          </p:nvPr>
        </p:nvSpPr>
        <p:spPr/>
        <p:txBody>
          <a:bodyPr/>
          <a:lstStyle/>
          <a:p>
            <a:fld id="{C9BDE66B-F860-49E1-A697-ED774E41D2F4}" type="slidenum">
              <a:rPr lang="en-US" smtClean="0"/>
              <a:t>85</a:t>
            </a:fld>
            <a:endParaRPr lang="en-US" dirty="0"/>
          </a:p>
        </p:txBody>
      </p:sp>
    </p:spTree>
    <p:extLst>
      <p:ext uri="{BB962C8B-B14F-4D97-AF65-F5344CB8AC3E}">
        <p14:creationId xmlns:p14="http://schemas.microsoft.com/office/powerpoint/2010/main" val="426481785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86</a:t>
            </a:fld>
            <a:endParaRPr lang="en-US" dirty="0"/>
          </a:p>
        </p:txBody>
      </p:sp>
    </p:spTree>
    <p:extLst>
      <p:ext uri="{BB962C8B-B14F-4D97-AF65-F5344CB8AC3E}">
        <p14:creationId xmlns:p14="http://schemas.microsoft.com/office/powerpoint/2010/main" val="291012567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87</a:t>
            </a:fld>
            <a:endParaRPr lang="en-US" dirty="0"/>
          </a:p>
        </p:txBody>
      </p:sp>
    </p:spTree>
    <p:extLst>
      <p:ext uri="{BB962C8B-B14F-4D97-AF65-F5344CB8AC3E}">
        <p14:creationId xmlns:p14="http://schemas.microsoft.com/office/powerpoint/2010/main" val="3961453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Have</a:t>
            </a:r>
            <a:r>
              <a:rPr lang="en-US" b="1" baseline="0" dirty="0" smtClean="0"/>
              <a:t> students </a:t>
            </a:r>
            <a:r>
              <a:rPr lang="en-US" baseline="0" dirty="0" smtClean="0"/>
              <a:t>use their fraction strips and the number line in their handout (the image of the slide) to add 1/8 + 5/8. </a:t>
            </a:r>
            <a:endParaRPr lang="en-US" dirty="0"/>
          </a:p>
        </p:txBody>
      </p:sp>
      <p:sp>
        <p:nvSpPr>
          <p:cNvPr id="4" name="Slide Number Placeholder 3"/>
          <p:cNvSpPr>
            <a:spLocks noGrp="1"/>
          </p:cNvSpPr>
          <p:nvPr>
            <p:ph type="sldNum" sz="quarter" idx="10"/>
          </p:nvPr>
        </p:nvSpPr>
        <p:spPr/>
        <p:txBody>
          <a:bodyPr/>
          <a:lstStyle/>
          <a:p>
            <a:fld id="{C9BDE66B-F860-49E1-A697-ED774E41D2F4}" type="slidenum">
              <a:rPr lang="en-US" smtClean="0"/>
              <a:t>9</a:t>
            </a:fld>
            <a:endParaRPr lang="en-US" dirty="0"/>
          </a:p>
        </p:txBody>
      </p:sp>
    </p:spTree>
    <p:extLst>
      <p:ext uri="{BB962C8B-B14F-4D97-AF65-F5344CB8AC3E}">
        <p14:creationId xmlns:p14="http://schemas.microsoft.com/office/powerpoint/2010/main" val="35812300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7A5495-EF5B-42EF-9180-A4A68B9B0FB9}" type="slidenum">
              <a:rPr lang="en-US" smtClean="0"/>
              <a:t>‹#›</a:t>
            </a:fld>
            <a:endParaRPr lang="en-US" dirty="0"/>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1014730" y="6356351"/>
            <a:ext cx="1842770" cy="274320"/>
          </a:xfrm>
          <a:prstGeom prst="rect">
            <a:avLst/>
          </a:prstGeom>
        </p:spPr>
      </p:pic>
    </p:spTree>
    <p:extLst>
      <p:ext uri="{BB962C8B-B14F-4D97-AF65-F5344CB8AC3E}">
        <p14:creationId xmlns:p14="http://schemas.microsoft.com/office/powerpoint/2010/main" val="3277586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807EB4-7BDA-4EC6-A5B3-D15F5EF0204D}" type="datetime1">
              <a:rPr lang="en-US" smtClean="0"/>
              <a:t>11/25/2015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7A5495-EF5B-42EF-9180-A4A68B9B0FB9}" type="slidenum">
              <a:rPr lang="en-US" smtClean="0"/>
              <a:t>‹#›</a:t>
            </a:fld>
            <a:endParaRPr lang="en-US" dirty="0"/>
          </a:p>
        </p:txBody>
      </p:sp>
    </p:spTree>
    <p:extLst>
      <p:ext uri="{BB962C8B-B14F-4D97-AF65-F5344CB8AC3E}">
        <p14:creationId xmlns:p14="http://schemas.microsoft.com/office/powerpoint/2010/main" val="4043918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F510A0-B2C1-4564-9CB2-9A57D56CE194}" type="datetime1">
              <a:rPr lang="en-US" smtClean="0"/>
              <a:t>11/25/2015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7A5495-EF5B-42EF-9180-A4A68B9B0FB9}" type="slidenum">
              <a:rPr lang="en-US" smtClean="0"/>
              <a:t>‹#›</a:t>
            </a:fld>
            <a:endParaRPr lang="en-US" dirty="0"/>
          </a:p>
        </p:txBody>
      </p:sp>
    </p:spTree>
    <p:extLst>
      <p:ext uri="{BB962C8B-B14F-4D97-AF65-F5344CB8AC3E}">
        <p14:creationId xmlns:p14="http://schemas.microsoft.com/office/powerpoint/2010/main" val="4070687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D23549-1818-4A6E-989F-F591EEB0A424}" type="datetime1">
              <a:rPr lang="en-US" smtClean="0"/>
              <a:t>11/25/2015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7A5495-EF5B-42EF-9180-A4A68B9B0FB9}" type="slidenum">
              <a:rPr lang="en-US" smtClean="0"/>
              <a:t>‹#›</a:t>
            </a:fld>
            <a:endParaRPr lang="en-US" dirty="0"/>
          </a:p>
        </p:txBody>
      </p:sp>
    </p:spTree>
    <p:extLst>
      <p:ext uri="{BB962C8B-B14F-4D97-AF65-F5344CB8AC3E}">
        <p14:creationId xmlns:p14="http://schemas.microsoft.com/office/powerpoint/2010/main" val="2372879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961419-8062-4CBC-B6DB-2FCBABE92A9E}" type="datetime1">
              <a:rPr lang="en-US" smtClean="0"/>
              <a:t>11/25/2015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7A5495-EF5B-42EF-9180-A4A68B9B0FB9}" type="slidenum">
              <a:rPr lang="en-US" smtClean="0"/>
              <a:t>‹#›</a:t>
            </a:fld>
            <a:endParaRPr lang="en-US" dirty="0"/>
          </a:p>
        </p:txBody>
      </p:sp>
    </p:spTree>
    <p:extLst>
      <p:ext uri="{BB962C8B-B14F-4D97-AF65-F5344CB8AC3E}">
        <p14:creationId xmlns:p14="http://schemas.microsoft.com/office/powerpoint/2010/main" val="1287065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862E16-678C-48C5-9E0F-938E3FDBF936}" type="datetime1">
              <a:rPr lang="en-US" smtClean="0"/>
              <a:t>11/25/2015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7A5495-EF5B-42EF-9180-A4A68B9B0FB9}" type="slidenum">
              <a:rPr lang="en-US" smtClean="0"/>
              <a:t>‹#›</a:t>
            </a:fld>
            <a:endParaRPr lang="en-US" dirty="0"/>
          </a:p>
        </p:txBody>
      </p:sp>
    </p:spTree>
    <p:extLst>
      <p:ext uri="{BB962C8B-B14F-4D97-AF65-F5344CB8AC3E}">
        <p14:creationId xmlns:p14="http://schemas.microsoft.com/office/powerpoint/2010/main" val="3221468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02F585-3E62-419F-B3EC-1FD016A49C86}" type="datetime1">
              <a:rPr lang="en-US" smtClean="0"/>
              <a:t>11/25/2015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7A5495-EF5B-42EF-9180-A4A68B9B0FB9}" type="slidenum">
              <a:rPr lang="en-US" smtClean="0"/>
              <a:t>‹#›</a:t>
            </a:fld>
            <a:endParaRPr lang="en-US" dirty="0"/>
          </a:p>
        </p:txBody>
      </p:sp>
    </p:spTree>
    <p:extLst>
      <p:ext uri="{BB962C8B-B14F-4D97-AF65-F5344CB8AC3E}">
        <p14:creationId xmlns:p14="http://schemas.microsoft.com/office/powerpoint/2010/main" val="2159363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010C29-249F-4D1D-B5E0-A0C21421DE55}" type="datetime1">
              <a:rPr lang="en-US" smtClean="0"/>
              <a:t>11/25/2015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77A5495-EF5B-42EF-9180-A4A68B9B0FB9}" type="slidenum">
              <a:rPr lang="en-US" smtClean="0"/>
              <a:t>‹#›</a:t>
            </a:fld>
            <a:endParaRPr lang="en-US" dirty="0"/>
          </a:p>
        </p:txBody>
      </p:sp>
    </p:spTree>
    <p:extLst>
      <p:ext uri="{BB962C8B-B14F-4D97-AF65-F5344CB8AC3E}">
        <p14:creationId xmlns:p14="http://schemas.microsoft.com/office/powerpoint/2010/main" val="681157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38449F-4DB0-4DB0-9D8F-E6FF87BECE52}" type="datetime1">
              <a:rPr lang="en-US" smtClean="0"/>
              <a:t>11/25/2015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77A5495-EF5B-42EF-9180-A4A68B9B0FB9}" type="slidenum">
              <a:rPr lang="en-US" smtClean="0"/>
              <a:t>‹#›</a:t>
            </a:fld>
            <a:endParaRPr lang="en-US" dirty="0"/>
          </a:p>
        </p:txBody>
      </p:sp>
    </p:spTree>
    <p:extLst>
      <p:ext uri="{BB962C8B-B14F-4D97-AF65-F5344CB8AC3E}">
        <p14:creationId xmlns:p14="http://schemas.microsoft.com/office/powerpoint/2010/main" val="782845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2DFC87-61A0-4C55-B617-8FC35ACE79BE}" type="datetime1">
              <a:rPr lang="en-US" smtClean="0"/>
              <a:t>11/25/2015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7A5495-EF5B-42EF-9180-A4A68B9B0FB9}" type="slidenum">
              <a:rPr lang="en-US" smtClean="0"/>
              <a:t>‹#›</a:t>
            </a:fld>
            <a:endParaRPr lang="en-US" dirty="0"/>
          </a:p>
        </p:txBody>
      </p:sp>
    </p:spTree>
    <p:extLst>
      <p:ext uri="{BB962C8B-B14F-4D97-AF65-F5344CB8AC3E}">
        <p14:creationId xmlns:p14="http://schemas.microsoft.com/office/powerpoint/2010/main" val="3015821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E90595-7004-47FC-B423-CC7246EB047C}" type="datetime1">
              <a:rPr lang="en-US" smtClean="0"/>
              <a:t>11/25/2015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7A5495-EF5B-42EF-9180-A4A68B9B0FB9}" type="slidenum">
              <a:rPr lang="en-US" smtClean="0"/>
              <a:t>‹#›</a:t>
            </a:fld>
            <a:endParaRPr lang="en-US" dirty="0"/>
          </a:p>
        </p:txBody>
      </p:sp>
    </p:spTree>
    <p:extLst>
      <p:ext uri="{BB962C8B-B14F-4D97-AF65-F5344CB8AC3E}">
        <p14:creationId xmlns:p14="http://schemas.microsoft.com/office/powerpoint/2010/main" val="2460246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E7ADC2F-DE6F-4EBE-A0CD-18AABD4BE10C}" type="datetime1">
              <a:rPr lang="en-US" smtClean="0"/>
              <a:t>11/25/2015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77A5495-EF5B-42EF-9180-A4A68B9B0FB9}" type="slidenum">
              <a:rPr lang="en-US" smtClean="0"/>
              <a:t>‹#›</a:t>
            </a:fld>
            <a:endParaRPr lang="en-US" dirty="0"/>
          </a:p>
        </p:txBody>
      </p:sp>
    </p:spTree>
    <p:extLst>
      <p:ext uri="{BB962C8B-B14F-4D97-AF65-F5344CB8AC3E}">
        <p14:creationId xmlns:p14="http://schemas.microsoft.com/office/powerpoint/2010/main" val="1827390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5.wmf"/><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6.wmf"/><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31.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13.xml"/><Relationship Id="rId16"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8.png"/><Relationship Id="rId5" Type="http://schemas.openxmlformats.org/officeDocument/2006/relationships/image" Target="../media/image33.pn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32.png"/><Relationship Id="rId9" Type="http://schemas.openxmlformats.org/officeDocument/2006/relationships/image" Target="../media/image36.png"/><Relationship Id="rId1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4.png"/><Relationship Id="rId12"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30.png"/><Relationship Id="rId11" Type="http://schemas.openxmlformats.org/officeDocument/2006/relationships/image" Target="../media/image62.png"/><Relationship Id="rId5" Type="http://schemas.openxmlformats.org/officeDocument/2006/relationships/image" Target="../media/image52.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57.png"/></Relationships>
</file>

<file path=ppt/slides/_rels/slide17.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3" Type="http://schemas.openxmlformats.org/officeDocument/2006/relationships/image" Target="../media/image5.wmf"/><Relationship Id="rId7" Type="http://schemas.openxmlformats.org/officeDocument/2006/relationships/image" Target="../media/image66.png"/><Relationship Id="rId12" Type="http://schemas.openxmlformats.org/officeDocument/2006/relationships/image" Target="../media/image7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wmf"/><Relationship Id="rId9" Type="http://schemas.openxmlformats.org/officeDocument/2006/relationships/image" Target="../media/image68.png"/><Relationship Id="rId14" Type="http://schemas.openxmlformats.org/officeDocument/2006/relationships/image" Target="../media/image73.png"/></Relationships>
</file>

<file path=ppt/slides/_rels/slide18.xml.rels><?xml version="1.0" encoding="UTF-8" standalone="yes"?>
<Relationships xmlns="http://schemas.openxmlformats.org/package/2006/relationships"><Relationship Id="rId3" Type="http://schemas.openxmlformats.org/officeDocument/2006/relationships/image" Target="../media/image58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png"/><Relationship Id="rId3" Type="http://schemas.openxmlformats.org/officeDocument/2006/relationships/image" Target="../media/image60.png"/><Relationship Id="rId7" Type="http://schemas.openxmlformats.org/officeDocument/2006/relationships/image" Target="../media/image77.png"/><Relationship Id="rId12" Type="http://schemas.openxmlformats.org/officeDocument/2006/relationships/image" Target="../media/image8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75.png"/><Relationship Id="rId15" Type="http://schemas.openxmlformats.org/officeDocument/2006/relationships/image" Target="../media/image85.pn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png"/><Relationship Id="rId14" Type="http://schemas.openxmlformats.org/officeDocument/2006/relationships/image" Target="../media/image8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87.png"/></Relationships>
</file>

<file path=ppt/slides/_rels/slide21.xml.rels><?xml version="1.0" encoding="UTF-8" standalone="yes"?>
<Relationships xmlns="http://schemas.openxmlformats.org/package/2006/relationships"><Relationship Id="rId39" Type="http://schemas.openxmlformats.org/officeDocument/2006/relationships/image" Target="../media/image124.png"/><Relationship Id="rId51" Type="http://schemas.openxmlformats.org/officeDocument/2006/relationships/image" Target="../media/image136.png"/><Relationship Id="rId13" Type="http://schemas.openxmlformats.org/officeDocument/2006/relationships/image" Target="../media/image2630.png"/><Relationship Id="rId18" Type="http://schemas.openxmlformats.org/officeDocument/2006/relationships/image" Target="../media/image2680.png"/><Relationship Id="rId3" Type="http://schemas.openxmlformats.org/officeDocument/2006/relationships/image" Target="../media/image88.png"/><Relationship Id="rId34" Type="http://schemas.openxmlformats.org/officeDocument/2006/relationships/image" Target="../media/image119.png"/><Relationship Id="rId42" Type="http://schemas.openxmlformats.org/officeDocument/2006/relationships/image" Target="../media/image127.png"/><Relationship Id="rId47" Type="http://schemas.openxmlformats.org/officeDocument/2006/relationships/image" Target="../media/image132.png"/><Relationship Id="rId50" Type="http://schemas.openxmlformats.org/officeDocument/2006/relationships/image" Target="../media/image135.png"/><Relationship Id="rId55" Type="http://schemas.openxmlformats.org/officeDocument/2006/relationships/image" Target="../media/image140.png"/><Relationship Id="rId33" Type="http://schemas.openxmlformats.org/officeDocument/2006/relationships/image" Target="../media/image118.png"/><Relationship Id="rId38" Type="http://schemas.openxmlformats.org/officeDocument/2006/relationships/image" Target="../media/image123.png"/><Relationship Id="rId46" Type="http://schemas.openxmlformats.org/officeDocument/2006/relationships/image" Target="../media/image131.png"/><Relationship Id="rId17" Type="http://schemas.openxmlformats.org/officeDocument/2006/relationships/image" Target="../media/image2670.png"/><Relationship Id="rId2" Type="http://schemas.openxmlformats.org/officeDocument/2006/relationships/notesSlide" Target="../notesSlides/notesSlide21.xml"/><Relationship Id="rId41" Type="http://schemas.openxmlformats.org/officeDocument/2006/relationships/image" Target="../media/image126.png"/><Relationship Id="rId54" Type="http://schemas.openxmlformats.org/officeDocument/2006/relationships/image" Target="../media/image139.png"/><Relationship Id="rId16" Type="http://schemas.openxmlformats.org/officeDocument/2006/relationships/image" Target="../media/image2660.png"/><Relationship Id="rId1" Type="http://schemas.openxmlformats.org/officeDocument/2006/relationships/slideLayout" Target="../slideLayouts/slideLayout7.xml"/><Relationship Id="rId32" Type="http://schemas.openxmlformats.org/officeDocument/2006/relationships/image" Target="../media/image117.png"/><Relationship Id="rId37" Type="http://schemas.openxmlformats.org/officeDocument/2006/relationships/image" Target="../media/image122.png"/><Relationship Id="rId40" Type="http://schemas.openxmlformats.org/officeDocument/2006/relationships/image" Target="../media/image125.png"/><Relationship Id="rId45" Type="http://schemas.openxmlformats.org/officeDocument/2006/relationships/image" Target="../media/image130.png"/><Relationship Id="rId53" Type="http://schemas.openxmlformats.org/officeDocument/2006/relationships/image" Target="../media/image138.png"/><Relationship Id="rId58" Type="http://schemas.openxmlformats.org/officeDocument/2006/relationships/image" Target="../media/image143.png"/><Relationship Id="rId36" Type="http://schemas.openxmlformats.org/officeDocument/2006/relationships/image" Target="../media/image121.png"/><Relationship Id="rId49" Type="http://schemas.openxmlformats.org/officeDocument/2006/relationships/image" Target="../media/image134.png"/><Relationship Id="rId57" Type="http://schemas.openxmlformats.org/officeDocument/2006/relationships/image" Target="../media/image142.png"/><Relationship Id="rId15" Type="http://schemas.openxmlformats.org/officeDocument/2006/relationships/image" Target="../media/image2650.png"/><Relationship Id="rId31" Type="http://schemas.openxmlformats.org/officeDocument/2006/relationships/image" Target="../media/image116.png"/><Relationship Id="rId44" Type="http://schemas.openxmlformats.org/officeDocument/2006/relationships/image" Target="../media/image129.png"/><Relationship Id="rId52" Type="http://schemas.openxmlformats.org/officeDocument/2006/relationships/image" Target="../media/image137.png"/><Relationship Id="rId19" Type="http://schemas.openxmlformats.org/officeDocument/2006/relationships/image" Target="../media/image2690.png"/><Relationship Id="rId4" Type="http://schemas.openxmlformats.org/officeDocument/2006/relationships/image" Target="../media/image89.png"/><Relationship Id="rId30" Type="http://schemas.openxmlformats.org/officeDocument/2006/relationships/image" Target="../media/image115.png"/><Relationship Id="rId35" Type="http://schemas.openxmlformats.org/officeDocument/2006/relationships/image" Target="../media/image120.png"/><Relationship Id="rId43" Type="http://schemas.openxmlformats.org/officeDocument/2006/relationships/image" Target="../media/image128.png"/><Relationship Id="rId48" Type="http://schemas.openxmlformats.org/officeDocument/2006/relationships/image" Target="../media/image133.png"/><Relationship Id="rId56" Type="http://schemas.openxmlformats.org/officeDocument/2006/relationships/image" Target="../media/image141.png"/><Relationship Id="rId14" Type="http://schemas.openxmlformats.org/officeDocument/2006/relationships/image" Target="../media/image2640.png"/></Relationships>
</file>

<file path=ppt/slides/_rels/slide22.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68.png"/><Relationship Id="rId4" Type="http://schemas.openxmlformats.org/officeDocument/2006/relationships/image" Target="../media/image167.png"/></Relationships>
</file>

<file path=ppt/slides/_rels/slide23.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72.png"/><Relationship Id="rId4" Type="http://schemas.openxmlformats.org/officeDocument/2006/relationships/image" Target="../media/image171.png"/></Relationships>
</file>

<file path=ppt/slides/_rels/slide2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2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1.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180.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79.png"/><Relationship Id="rId5" Type="http://schemas.openxmlformats.org/officeDocument/2006/relationships/image" Target="../media/image178.png"/><Relationship Id="rId4" Type="http://schemas.openxmlformats.org/officeDocument/2006/relationships/image" Target="../media/image177.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8" Type="http://schemas.openxmlformats.org/officeDocument/2006/relationships/image" Target="../media/image188.png"/><Relationship Id="rId13" Type="http://schemas.openxmlformats.org/officeDocument/2006/relationships/image" Target="../media/image193.png"/><Relationship Id="rId18" Type="http://schemas.openxmlformats.org/officeDocument/2006/relationships/image" Target="../media/image198.png"/><Relationship Id="rId3" Type="http://schemas.openxmlformats.org/officeDocument/2006/relationships/image" Target="../media/image92.png"/><Relationship Id="rId7" Type="http://schemas.openxmlformats.org/officeDocument/2006/relationships/image" Target="../media/image187.png"/><Relationship Id="rId12" Type="http://schemas.openxmlformats.org/officeDocument/2006/relationships/image" Target="../media/image192.png"/><Relationship Id="rId17" Type="http://schemas.openxmlformats.org/officeDocument/2006/relationships/image" Target="../media/image197.png"/><Relationship Id="rId2" Type="http://schemas.openxmlformats.org/officeDocument/2006/relationships/notesSlide" Target="../notesSlides/notesSlide29.xml"/><Relationship Id="rId16" Type="http://schemas.openxmlformats.org/officeDocument/2006/relationships/image" Target="../media/image196.png"/><Relationship Id="rId1" Type="http://schemas.openxmlformats.org/officeDocument/2006/relationships/slideLayout" Target="../slideLayouts/slideLayout7.xml"/><Relationship Id="rId6" Type="http://schemas.openxmlformats.org/officeDocument/2006/relationships/image" Target="../media/image186.png"/><Relationship Id="rId11" Type="http://schemas.openxmlformats.org/officeDocument/2006/relationships/image" Target="../media/image191.png"/><Relationship Id="rId5" Type="http://schemas.openxmlformats.org/officeDocument/2006/relationships/image" Target="../media/image185.png"/><Relationship Id="rId15" Type="http://schemas.openxmlformats.org/officeDocument/2006/relationships/image" Target="../media/image195.png"/><Relationship Id="rId10" Type="http://schemas.openxmlformats.org/officeDocument/2006/relationships/image" Target="../media/image190.png"/><Relationship Id="rId19" Type="http://schemas.openxmlformats.org/officeDocument/2006/relationships/image" Target="../media/image199.png"/><Relationship Id="rId4" Type="http://schemas.openxmlformats.org/officeDocument/2006/relationships/image" Target="../media/image184.png"/><Relationship Id="rId9" Type="http://schemas.openxmlformats.org/officeDocument/2006/relationships/image" Target="../media/image189.png"/><Relationship Id="rId14" Type="http://schemas.openxmlformats.org/officeDocument/2006/relationships/image" Target="../media/image194.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32.xml.rels><?xml version="1.0" encoding="UTF-8" standalone="yes"?>
<Relationships xmlns="http://schemas.openxmlformats.org/package/2006/relationships"><Relationship Id="rId3" Type="http://schemas.openxmlformats.org/officeDocument/2006/relationships/image" Target="../media/image203.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205.png"/><Relationship Id="rId4" Type="http://schemas.openxmlformats.org/officeDocument/2006/relationships/image" Target="../media/image204.png"/></Relationships>
</file>

<file path=ppt/slides/_rels/slide33.xml.rels><?xml version="1.0" encoding="UTF-8" standalone="yes"?>
<Relationships xmlns="http://schemas.openxmlformats.org/package/2006/relationships"><Relationship Id="rId3" Type="http://schemas.openxmlformats.org/officeDocument/2006/relationships/image" Target="../media/image206.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209.png"/><Relationship Id="rId5" Type="http://schemas.openxmlformats.org/officeDocument/2006/relationships/image" Target="../media/image208.png"/><Relationship Id="rId4" Type="http://schemas.openxmlformats.org/officeDocument/2006/relationships/image" Target="../media/image20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36.xml.rels><?xml version="1.0" encoding="UTF-8" standalone="yes"?>
<Relationships xmlns="http://schemas.openxmlformats.org/package/2006/relationships"><Relationship Id="rId3" Type="http://schemas.openxmlformats.org/officeDocument/2006/relationships/image" Target="../media/image212.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15.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8.jpeg"/></Relationships>
</file>

<file path=ppt/slides/_rels/slide43.xml.rels><?xml version="1.0" encoding="UTF-8" standalone="yes"?>
<Relationships xmlns="http://schemas.openxmlformats.org/package/2006/relationships"><Relationship Id="rId8" Type="http://schemas.openxmlformats.org/officeDocument/2006/relationships/image" Target="../media/image1750.png"/><Relationship Id="rId3" Type="http://schemas.openxmlformats.org/officeDocument/2006/relationships/image" Target="../media/image590.png"/><Relationship Id="rId7" Type="http://schemas.openxmlformats.org/officeDocument/2006/relationships/image" Target="../media/image1690.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860.png"/></Relationships>
</file>

<file path=ppt/slides/_rels/slide44.xml.rels><?xml version="1.0" encoding="UTF-8" standalone="yes"?>
<Relationships xmlns="http://schemas.openxmlformats.org/package/2006/relationships"><Relationship Id="rId8" Type="http://schemas.openxmlformats.org/officeDocument/2006/relationships/image" Target="../media/image202.png"/><Relationship Id="rId3" Type="http://schemas.openxmlformats.org/officeDocument/2006/relationships/image" Target="../media/image31.png"/><Relationship Id="rId7" Type="http://schemas.openxmlformats.org/officeDocument/2006/relationships/image" Target="../media/image201.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200.png"/><Relationship Id="rId5" Type="http://schemas.openxmlformats.org/officeDocument/2006/relationships/image" Target="../media/image33.png"/><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46.xml.rels><?xml version="1.0" encoding="UTF-8" standalone="yes"?>
<Relationships xmlns="http://schemas.openxmlformats.org/package/2006/relationships"><Relationship Id="rId8" Type="http://schemas.openxmlformats.org/officeDocument/2006/relationships/image" Target="../media/image216.png"/><Relationship Id="rId3" Type="http://schemas.openxmlformats.org/officeDocument/2006/relationships/image" Target="../media/image5.wmf"/><Relationship Id="rId7" Type="http://schemas.openxmlformats.org/officeDocument/2006/relationships/image" Target="../media/image214.png"/><Relationship Id="rId12" Type="http://schemas.openxmlformats.org/officeDocument/2006/relationships/image" Target="../media/image220.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213.png"/><Relationship Id="rId11" Type="http://schemas.openxmlformats.org/officeDocument/2006/relationships/image" Target="../media/image219.png"/><Relationship Id="rId5" Type="http://schemas.openxmlformats.org/officeDocument/2006/relationships/image" Target="../media/image1750.png"/><Relationship Id="rId10" Type="http://schemas.openxmlformats.org/officeDocument/2006/relationships/image" Target="../media/image218.png"/><Relationship Id="rId4" Type="http://schemas.openxmlformats.org/officeDocument/2006/relationships/image" Target="../media/image6.wmf"/><Relationship Id="rId9" Type="http://schemas.openxmlformats.org/officeDocument/2006/relationships/image" Target="../media/image217.png"/></Relationships>
</file>

<file path=ppt/slides/_rels/slide47.xml.rels><?xml version="1.0" encoding="UTF-8" standalone="yes"?>
<Relationships xmlns="http://schemas.openxmlformats.org/package/2006/relationships"><Relationship Id="rId8" Type="http://schemas.openxmlformats.org/officeDocument/2006/relationships/image" Target="../media/image228.png"/><Relationship Id="rId13" Type="http://schemas.openxmlformats.org/officeDocument/2006/relationships/image" Target="../media/image227.png"/><Relationship Id="rId3" Type="http://schemas.openxmlformats.org/officeDocument/2006/relationships/image" Target="../media/image223.png"/><Relationship Id="rId7" Type="http://schemas.openxmlformats.org/officeDocument/2006/relationships/image" Target="../media/image221.png"/><Relationship Id="rId12" Type="http://schemas.openxmlformats.org/officeDocument/2006/relationships/image" Target="../media/image222.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226.png"/><Relationship Id="rId11" Type="http://schemas.openxmlformats.org/officeDocument/2006/relationships/image" Target="../media/image231.png"/><Relationship Id="rId5" Type="http://schemas.openxmlformats.org/officeDocument/2006/relationships/image" Target="../media/image225.png"/><Relationship Id="rId10" Type="http://schemas.openxmlformats.org/officeDocument/2006/relationships/image" Target="../media/image230.png"/><Relationship Id="rId4" Type="http://schemas.openxmlformats.org/officeDocument/2006/relationships/image" Target="../media/image224.png"/><Relationship Id="rId9" Type="http://schemas.openxmlformats.org/officeDocument/2006/relationships/image" Target="../media/image229.png"/><Relationship Id="rId14" Type="http://schemas.openxmlformats.org/officeDocument/2006/relationships/image" Target="../media/image232.png"/></Relationships>
</file>

<file path=ppt/slides/_rels/slide48.xml.rels><?xml version="1.0" encoding="UTF-8" standalone="yes"?>
<Relationships xmlns="http://schemas.openxmlformats.org/package/2006/relationships"><Relationship Id="rId3" Type="http://schemas.openxmlformats.org/officeDocument/2006/relationships/image" Target="../media/image233.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49.xml.rels><?xml version="1.0" encoding="UTF-8" standalone="yes"?>
<Relationships xmlns="http://schemas.openxmlformats.org/package/2006/relationships"><Relationship Id="rId8" Type="http://schemas.openxmlformats.org/officeDocument/2006/relationships/image" Target="../media/image236.png"/><Relationship Id="rId13" Type="http://schemas.openxmlformats.org/officeDocument/2006/relationships/image" Target="../media/image241.png"/><Relationship Id="rId7" Type="http://schemas.openxmlformats.org/officeDocument/2006/relationships/image" Target="../media/image235.png"/><Relationship Id="rId12" Type="http://schemas.openxmlformats.org/officeDocument/2006/relationships/image" Target="../media/image240.pn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6.wmf"/><Relationship Id="rId11" Type="http://schemas.openxmlformats.org/officeDocument/2006/relationships/image" Target="../media/image239.png"/><Relationship Id="rId5" Type="http://schemas.openxmlformats.org/officeDocument/2006/relationships/image" Target="../media/image5.wmf"/><Relationship Id="rId10" Type="http://schemas.openxmlformats.org/officeDocument/2006/relationships/image" Target="../media/image238.png"/><Relationship Id="rId4" Type="http://schemas.openxmlformats.org/officeDocument/2006/relationships/image" Target="../media/image860.png"/><Relationship Id="rId9" Type="http://schemas.openxmlformats.org/officeDocument/2006/relationships/image" Target="../media/image23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243.png"/><Relationship Id="rId3" Type="http://schemas.openxmlformats.org/officeDocument/2006/relationships/image" Target="../media/image2370.png"/><Relationship Id="rId7" Type="http://schemas.openxmlformats.org/officeDocument/2006/relationships/image" Target="../media/image242.pn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2400.png"/><Relationship Id="rId11" Type="http://schemas.openxmlformats.org/officeDocument/2006/relationships/image" Target="../media/image245.png"/><Relationship Id="rId5" Type="http://schemas.openxmlformats.org/officeDocument/2006/relationships/image" Target="../media/image2390.png"/><Relationship Id="rId10" Type="http://schemas.openxmlformats.org/officeDocument/2006/relationships/image" Target="../media/image244.png"/><Relationship Id="rId4" Type="http://schemas.openxmlformats.org/officeDocument/2006/relationships/image" Target="../media/image2380.png"/><Relationship Id="rId9" Type="http://schemas.openxmlformats.org/officeDocument/2006/relationships/image" Target="../media/image2430.png"/></Relationships>
</file>

<file path=ppt/slides/_rels/slide51.xml.rels><?xml version="1.0" encoding="UTF-8" standalone="yes"?>
<Relationships xmlns="http://schemas.openxmlformats.org/package/2006/relationships"><Relationship Id="rId8" Type="http://schemas.openxmlformats.org/officeDocument/2006/relationships/image" Target="../media/image237.png"/><Relationship Id="rId3" Type="http://schemas.openxmlformats.org/officeDocument/2006/relationships/image" Target="../media/image246.png"/><Relationship Id="rId7" Type="http://schemas.openxmlformats.org/officeDocument/2006/relationships/image" Target="../media/image248.png"/><Relationship Id="rId12" Type="http://schemas.openxmlformats.org/officeDocument/2006/relationships/image" Target="../media/image241.pn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247.png"/><Relationship Id="rId11" Type="http://schemas.openxmlformats.org/officeDocument/2006/relationships/image" Target="../media/image240.png"/><Relationship Id="rId5" Type="http://schemas.openxmlformats.org/officeDocument/2006/relationships/image" Target="../media/image6.wmf"/><Relationship Id="rId10" Type="http://schemas.openxmlformats.org/officeDocument/2006/relationships/image" Target="../media/image239.png"/><Relationship Id="rId4" Type="http://schemas.openxmlformats.org/officeDocument/2006/relationships/image" Target="../media/image5.wmf"/><Relationship Id="rId9" Type="http://schemas.openxmlformats.org/officeDocument/2006/relationships/image" Target="../media/image238.png"/></Relationships>
</file>

<file path=ppt/slides/_rels/slide52.xml.rels><?xml version="1.0" encoding="UTF-8" standalone="yes"?>
<Relationships xmlns="http://schemas.openxmlformats.org/package/2006/relationships"><Relationship Id="rId8" Type="http://schemas.openxmlformats.org/officeDocument/2006/relationships/image" Target="../media/image2460.png"/><Relationship Id="rId3" Type="http://schemas.openxmlformats.org/officeDocument/2006/relationships/image" Target="../media/image2370.png"/><Relationship Id="rId7" Type="http://schemas.openxmlformats.org/officeDocument/2006/relationships/image" Target="../media/image242.pn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2400.png"/><Relationship Id="rId11" Type="http://schemas.openxmlformats.org/officeDocument/2006/relationships/image" Target="../media/image2490.png"/><Relationship Id="rId5" Type="http://schemas.openxmlformats.org/officeDocument/2006/relationships/image" Target="../media/image2390.png"/><Relationship Id="rId10" Type="http://schemas.openxmlformats.org/officeDocument/2006/relationships/image" Target="../media/image250.png"/><Relationship Id="rId4" Type="http://schemas.openxmlformats.org/officeDocument/2006/relationships/image" Target="../media/image2380.png"/><Relationship Id="rId9" Type="http://schemas.openxmlformats.org/officeDocument/2006/relationships/image" Target="../media/image249.png"/></Relationships>
</file>

<file path=ppt/slides/_rels/slide53.xml.rels><?xml version="1.0" encoding="UTF-8" standalone="yes"?>
<Relationships xmlns="http://schemas.openxmlformats.org/package/2006/relationships"><Relationship Id="rId8" Type="http://schemas.openxmlformats.org/officeDocument/2006/relationships/image" Target="../media/image2510.png"/><Relationship Id="rId3" Type="http://schemas.openxmlformats.org/officeDocument/2006/relationships/image" Target="../media/image2370.png"/><Relationship Id="rId7" Type="http://schemas.openxmlformats.org/officeDocument/2006/relationships/image" Target="../media/image104.png"/><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image" Target="../media/image2400.png"/><Relationship Id="rId11" Type="http://schemas.openxmlformats.org/officeDocument/2006/relationships/image" Target="../media/image254.png"/><Relationship Id="rId5" Type="http://schemas.openxmlformats.org/officeDocument/2006/relationships/image" Target="../media/image2390.png"/><Relationship Id="rId10" Type="http://schemas.openxmlformats.org/officeDocument/2006/relationships/image" Target="../media/image253.png"/><Relationship Id="rId4" Type="http://schemas.openxmlformats.org/officeDocument/2006/relationships/image" Target="../media/image2380.png"/><Relationship Id="rId9" Type="http://schemas.openxmlformats.org/officeDocument/2006/relationships/image" Target="../media/image105.png"/></Relationships>
</file>

<file path=ppt/slides/_rels/slide5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256.png"/><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image" Target="../media/image255.png"/><Relationship Id="rId5" Type="http://schemas.openxmlformats.org/officeDocument/2006/relationships/image" Target="../media/image33.png"/><Relationship Id="rId4" Type="http://schemas.openxmlformats.org/officeDocument/2006/relationships/image" Target="../media/image32.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8" Type="http://schemas.openxmlformats.org/officeDocument/2006/relationships/image" Target="../media/image262.png"/><Relationship Id="rId3" Type="http://schemas.openxmlformats.org/officeDocument/2006/relationships/image" Target="../media/image107.png"/><Relationship Id="rId7" Type="http://schemas.openxmlformats.org/officeDocument/2006/relationships/image" Target="../media/image261.png"/><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image" Target="../media/image260.png"/><Relationship Id="rId5" Type="http://schemas.openxmlformats.org/officeDocument/2006/relationships/image" Target="../media/image259.png"/><Relationship Id="rId4" Type="http://schemas.openxmlformats.org/officeDocument/2006/relationships/image" Target="../media/image258.png"/><Relationship Id="rId9" Type="http://schemas.openxmlformats.org/officeDocument/2006/relationships/image" Target="../media/image263.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264.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265.png"/></Relationships>
</file>

<file path=ppt/slides/_rels/slide61.xml.rels><?xml version="1.0" encoding="UTF-8" standalone="yes"?>
<Relationships xmlns="http://schemas.openxmlformats.org/package/2006/relationships"><Relationship Id="rId8" Type="http://schemas.openxmlformats.org/officeDocument/2006/relationships/image" Target="../media/image262.png"/><Relationship Id="rId3" Type="http://schemas.openxmlformats.org/officeDocument/2006/relationships/image" Target="../media/image266.png"/><Relationship Id="rId7" Type="http://schemas.openxmlformats.org/officeDocument/2006/relationships/image" Target="../media/image261.png"/><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image" Target="../media/image260.png"/><Relationship Id="rId5" Type="http://schemas.openxmlformats.org/officeDocument/2006/relationships/image" Target="../media/image259.png"/><Relationship Id="rId4" Type="http://schemas.openxmlformats.org/officeDocument/2006/relationships/image" Target="../media/image267.png"/><Relationship Id="rId9" Type="http://schemas.openxmlformats.org/officeDocument/2006/relationships/image" Target="../media/image268.png"/></Relationships>
</file>

<file path=ppt/slides/_rels/slide6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270.png"/></Relationships>
</file>

<file path=ppt/slides/_rels/slide63.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271.png"/><Relationship Id="rId7" Type="http://schemas.openxmlformats.org/officeDocument/2006/relationships/image" Target="../media/image112.png"/><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 Id="rId9" Type="http://schemas.openxmlformats.org/officeDocument/2006/relationships/image" Target="../media/image114.png"/></Relationships>
</file>

<file path=ppt/slides/_rels/slide64.xml.rels><?xml version="1.0" encoding="UTF-8" standalone="yes"?>
<Relationships xmlns="http://schemas.openxmlformats.org/package/2006/relationships"><Relationship Id="rId8" Type="http://schemas.openxmlformats.org/officeDocument/2006/relationships/image" Target="../media/image262.png"/><Relationship Id="rId3" Type="http://schemas.openxmlformats.org/officeDocument/2006/relationships/image" Target="../media/image271.png"/><Relationship Id="rId7" Type="http://schemas.openxmlformats.org/officeDocument/2006/relationships/image" Target="../media/image261.png"/><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image" Target="../media/image260.png"/><Relationship Id="rId5" Type="http://schemas.openxmlformats.org/officeDocument/2006/relationships/image" Target="../media/image259.png"/><Relationship Id="rId4" Type="http://schemas.openxmlformats.org/officeDocument/2006/relationships/image" Target="../media/image275.png"/><Relationship Id="rId9" Type="http://schemas.openxmlformats.org/officeDocument/2006/relationships/image" Target="../media/image276.png"/></Relationships>
</file>

<file path=ppt/slides/_rels/slide65.xml.rels><?xml version="1.0" encoding="UTF-8" standalone="yes"?>
<Relationships xmlns="http://schemas.openxmlformats.org/package/2006/relationships"><Relationship Id="rId3" Type="http://schemas.openxmlformats.org/officeDocument/2006/relationships/image" Target="../media/image277.pn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278.png"/></Relationships>
</file>

<file path=ppt/slides/_rels/slide66.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281.png"/></Relationships>
</file>

<file path=ppt/slides/_rels/slide68.xml.rels><?xml version="1.0" encoding="UTF-8" standalone="yes"?>
<Relationships xmlns="http://schemas.openxmlformats.org/package/2006/relationships"><Relationship Id="rId8" Type="http://schemas.openxmlformats.org/officeDocument/2006/relationships/image" Target="../media/image262.png"/><Relationship Id="rId3" Type="http://schemas.openxmlformats.org/officeDocument/2006/relationships/image" Target="../media/image282.png"/><Relationship Id="rId7" Type="http://schemas.openxmlformats.org/officeDocument/2006/relationships/image" Target="../media/image284.png"/><Relationship Id="rId2" Type="http://schemas.openxmlformats.org/officeDocument/2006/relationships/notesSlide" Target="../notesSlides/notesSlide68.xml"/><Relationship Id="rId1" Type="http://schemas.openxmlformats.org/officeDocument/2006/relationships/slideLayout" Target="../slideLayouts/slideLayout7.xml"/><Relationship Id="rId6" Type="http://schemas.openxmlformats.org/officeDocument/2006/relationships/image" Target="../media/image260.png"/><Relationship Id="rId5" Type="http://schemas.openxmlformats.org/officeDocument/2006/relationships/image" Target="../media/image283.png"/><Relationship Id="rId4" Type="http://schemas.openxmlformats.org/officeDocument/2006/relationships/image" Target="../media/image267.png"/><Relationship Id="rId9" Type="http://schemas.openxmlformats.org/officeDocument/2006/relationships/image" Target="../media/image285.png"/></Relationships>
</file>

<file path=ppt/slides/_rels/slide69.xml.rels><?xml version="1.0" encoding="UTF-8" standalone="yes"?>
<Relationships xmlns="http://schemas.openxmlformats.org/package/2006/relationships"><Relationship Id="rId8" Type="http://schemas.openxmlformats.org/officeDocument/2006/relationships/image" Target="../media/image262.png"/><Relationship Id="rId3" Type="http://schemas.openxmlformats.org/officeDocument/2006/relationships/image" Target="../media/image282.png"/><Relationship Id="rId7" Type="http://schemas.openxmlformats.org/officeDocument/2006/relationships/image" Target="../media/image273.png"/><Relationship Id="rId2" Type="http://schemas.openxmlformats.org/officeDocument/2006/relationships/notesSlide" Target="../notesSlides/notesSlide69.xml"/><Relationship Id="rId1" Type="http://schemas.openxmlformats.org/officeDocument/2006/relationships/slideLayout" Target="../slideLayouts/slideLayout7.xml"/><Relationship Id="rId6" Type="http://schemas.openxmlformats.org/officeDocument/2006/relationships/image" Target="../media/image260.png"/><Relationship Id="rId5" Type="http://schemas.openxmlformats.org/officeDocument/2006/relationships/image" Target="../media/image272.png"/><Relationship Id="rId4" Type="http://schemas.openxmlformats.org/officeDocument/2006/relationships/image" Target="../media/image258.png"/><Relationship Id="rId9" Type="http://schemas.openxmlformats.org/officeDocument/2006/relationships/image" Target="../media/image286.png"/></Relationships>
</file>

<file path=ppt/slides/_rels/slide7.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47.png"/><Relationship Id="rId7" Type="http://schemas.openxmlformats.org/officeDocument/2006/relationships/image" Target="../media/image5.w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0.png"/><Relationship Id="rId4" Type="http://schemas.openxmlformats.org/officeDocument/2006/relationships/image" Target="../media/image48.png"/></Relationships>
</file>

<file path=ppt/slides/_rels/slide70.xml.rels><?xml version="1.0" encoding="UTF-8" standalone="yes"?>
<Relationships xmlns="http://schemas.openxmlformats.org/package/2006/relationships"><Relationship Id="rId3" Type="http://schemas.openxmlformats.org/officeDocument/2006/relationships/image" Target="../media/image287.pn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288.png"/></Relationships>
</file>

<file path=ppt/slides/_rels/slide71.xml.rels><?xml version="1.0" encoding="UTF-8" standalone="yes"?>
<Relationships xmlns="http://schemas.openxmlformats.org/package/2006/relationships"><Relationship Id="rId3" Type="http://schemas.openxmlformats.org/officeDocument/2006/relationships/image" Target="../media/image289.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8" Type="http://schemas.openxmlformats.org/officeDocument/2006/relationships/image" Target="../media/image293.png"/><Relationship Id="rId3" Type="http://schemas.openxmlformats.org/officeDocument/2006/relationships/image" Target="../media/image291.png"/><Relationship Id="rId7" Type="http://schemas.openxmlformats.org/officeDocument/2006/relationships/image" Target="../media/image284.png"/><Relationship Id="rId2" Type="http://schemas.openxmlformats.org/officeDocument/2006/relationships/notesSlide" Target="../notesSlides/notesSlide73.xml"/><Relationship Id="rId1" Type="http://schemas.openxmlformats.org/officeDocument/2006/relationships/slideLayout" Target="../slideLayouts/slideLayout7.xml"/><Relationship Id="rId6" Type="http://schemas.openxmlformats.org/officeDocument/2006/relationships/image" Target="../media/image260.png"/><Relationship Id="rId5" Type="http://schemas.openxmlformats.org/officeDocument/2006/relationships/image" Target="../media/image283.png"/><Relationship Id="rId4" Type="http://schemas.openxmlformats.org/officeDocument/2006/relationships/image" Target="../media/image292.png"/><Relationship Id="rId9" Type="http://schemas.openxmlformats.org/officeDocument/2006/relationships/image" Target="../media/image294.png"/></Relationships>
</file>

<file path=ppt/slides/_rels/slide74.xml.rels><?xml version="1.0" encoding="UTF-8" standalone="yes"?>
<Relationships xmlns="http://schemas.openxmlformats.org/package/2006/relationships"><Relationship Id="rId3" Type="http://schemas.openxmlformats.org/officeDocument/2006/relationships/image" Target="../media/image291.png"/><Relationship Id="rId7" Type="http://schemas.openxmlformats.org/officeDocument/2006/relationships/image" Target="../media/image296.png"/><Relationship Id="rId2" Type="http://schemas.openxmlformats.org/officeDocument/2006/relationships/notesSlide" Target="../notesSlides/notesSlide74.xml"/><Relationship Id="rId1" Type="http://schemas.openxmlformats.org/officeDocument/2006/relationships/slideLayout" Target="../slideLayouts/slideLayout7.xml"/><Relationship Id="rId6" Type="http://schemas.openxmlformats.org/officeDocument/2006/relationships/image" Target="../media/image261.png"/><Relationship Id="rId5" Type="http://schemas.openxmlformats.org/officeDocument/2006/relationships/image" Target="../media/image259.png"/><Relationship Id="rId4" Type="http://schemas.openxmlformats.org/officeDocument/2006/relationships/image" Target="../media/image295.png"/></Relationships>
</file>

<file path=ppt/slides/_rels/slide75.xml.rels><?xml version="1.0" encoding="UTF-8" standalone="yes"?>
<Relationships xmlns="http://schemas.openxmlformats.org/package/2006/relationships"><Relationship Id="rId3" Type="http://schemas.openxmlformats.org/officeDocument/2006/relationships/image" Target="../media/image297.png"/><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298.png"/></Relationships>
</file>

<file path=ppt/slides/_rels/slide76.xml.rels><?xml version="1.0" encoding="UTF-8" standalone="yes"?>
<Relationships xmlns="http://schemas.openxmlformats.org/package/2006/relationships"><Relationship Id="rId3" Type="http://schemas.openxmlformats.org/officeDocument/2006/relationships/image" Target="../media/image299.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147.png"/></Relationships>
</file>

<file path=ppt/slides/_rels/slide78.xml.rels><?xml version="1.0" encoding="UTF-8" standalone="yes"?>
<Relationships xmlns="http://schemas.openxmlformats.org/package/2006/relationships"><Relationship Id="rId3" Type="http://schemas.openxmlformats.org/officeDocument/2006/relationships/image" Target="../media/image302.png"/><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79.xml.rels><?xml version="1.0" encoding="UTF-8" standalone="yes"?>
<Relationships xmlns="http://schemas.openxmlformats.org/package/2006/relationships"><Relationship Id="rId3" Type="http://schemas.openxmlformats.org/officeDocument/2006/relationships/image" Target="../media/image304.png"/><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image" Target="../media/image30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306.png"/><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81.xml.rels><?xml version="1.0" encoding="UTF-8" standalone="yes"?>
<Relationships xmlns="http://schemas.openxmlformats.org/package/2006/relationships"><Relationship Id="rId3" Type="http://schemas.openxmlformats.org/officeDocument/2006/relationships/image" Target="../media/image2810.png"/><Relationship Id="rId2" Type="http://schemas.openxmlformats.org/officeDocument/2006/relationships/notesSlide" Target="../notesSlides/notesSlide81.xml"/><Relationship Id="rId1" Type="http://schemas.openxmlformats.org/officeDocument/2006/relationships/slideLayout" Target="../slideLayouts/slideLayout7.xml"/><Relationship Id="rId5" Type="http://schemas.openxmlformats.org/officeDocument/2006/relationships/image" Target="../media/image93.png"/><Relationship Id="rId4" Type="http://schemas.openxmlformats.org/officeDocument/2006/relationships/image" Target="../media/image920.png"/></Relationships>
</file>

<file path=ppt/slides/_rels/slide8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image" Target="../media/image99.png"/></Relationships>
</file>

<file path=ppt/slides/_rels/slide8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83.xml"/><Relationship Id="rId1" Type="http://schemas.openxmlformats.org/officeDocument/2006/relationships/slideLayout" Target="../slideLayouts/slideLayout7.xml"/><Relationship Id="rId5" Type="http://schemas.openxmlformats.org/officeDocument/2006/relationships/image" Target="../media/image102.png"/><Relationship Id="rId4" Type="http://schemas.openxmlformats.org/officeDocument/2006/relationships/image" Target="../media/image101.png"/></Relationships>
</file>

<file path=ppt/slides/_rels/slide84.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84.xml"/><Relationship Id="rId1" Type="http://schemas.openxmlformats.org/officeDocument/2006/relationships/slideLayout" Target="../slideLayouts/slideLayout7.xml"/><Relationship Id="rId5" Type="http://schemas.openxmlformats.org/officeDocument/2006/relationships/image" Target="../media/image146.png"/><Relationship Id="rId4" Type="http://schemas.openxmlformats.org/officeDocument/2006/relationships/image" Target="../media/image106.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hyperlink" Target="https://creativecommons.org/publicdomain/zero/1.0/deed.en"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creativecommons.org/licenses/by/2.0/deed.en"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7357872" y="981311"/>
            <a:ext cx="1697736" cy="981601"/>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6600" b="1" dirty="0" smtClean="0">
                <a:solidFill>
                  <a:schemeClr val="bg1"/>
                </a:solidFill>
              </a:rPr>
              <a:t>36”</a:t>
            </a:r>
            <a:endParaRPr lang="en-US" sz="6600" b="1" dirty="0">
              <a:solidFill>
                <a:schemeClr val="bg1"/>
              </a:solidFill>
            </a:endParaRPr>
          </a:p>
        </p:txBody>
      </p:sp>
      <p:sp>
        <p:nvSpPr>
          <p:cNvPr id="3" name="Title 1"/>
          <p:cNvSpPr txBox="1">
            <a:spLocks/>
          </p:cNvSpPr>
          <p:nvPr/>
        </p:nvSpPr>
        <p:spPr>
          <a:xfrm rot="20939404">
            <a:off x="3048000" y="1179503"/>
            <a:ext cx="3974592" cy="1566817"/>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5400" b="1" dirty="0" smtClean="0">
                <a:solidFill>
                  <a:schemeClr val="accent4"/>
                </a:solidFill>
              </a:rPr>
              <a:t>What is the perimeter?</a:t>
            </a:r>
            <a:endParaRPr lang="en-US" sz="5400" b="1" dirty="0">
              <a:solidFill>
                <a:schemeClr val="accent4"/>
              </a:solidFill>
            </a:endParaRPr>
          </a:p>
        </p:txBody>
      </p:sp>
      <p:cxnSp>
        <p:nvCxnSpPr>
          <p:cNvPr id="5" name="Straight Arrow Connector 4"/>
          <p:cNvCxnSpPr/>
          <p:nvPr/>
        </p:nvCxnSpPr>
        <p:spPr>
          <a:xfrm>
            <a:off x="2206752" y="6156960"/>
            <a:ext cx="4815840" cy="0"/>
          </a:xfrm>
          <a:prstGeom prst="straightConnector1">
            <a:avLst/>
          </a:prstGeom>
          <a:ln w="101600">
            <a:solidFill>
              <a:srgbClr val="00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7357872" y="0"/>
            <a:ext cx="0" cy="6858000"/>
          </a:xfrm>
          <a:prstGeom prst="straightConnector1">
            <a:avLst/>
          </a:prstGeom>
          <a:ln w="101600">
            <a:solidFill>
              <a:schemeClr val="bg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4328159" y="5309616"/>
            <a:ext cx="1697737" cy="981601"/>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6600" b="1" dirty="0" smtClean="0">
                <a:solidFill>
                  <a:srgbClr val="000000"/>
                </a:solidFill>
              </a:rPr>
              <a:t>30”</a:t>
            </a:r>
            <a:endParaRPr lang="en-US" sz="6600" b="1" dirty="0">
              <a:solidFill>
                <a:srgbClr val="000000"/>
              </a:solidFill>
            </a:endParaRPr>
          </a:p>
        </p:txBody>
      </p:sp>
    </p:spTree>
    <p:extLst>
      <p:ext uri="{BB962C8B-B14F-4D97-AF65-F5344CB8AC3E}">
        <p14:creationId xmlns:p14="http://schemas.microsoft.com/office/powerpoint/2010/main" val="22294821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380048" y="3846591"/>
            <a:ext cx="5876925" cy="657858"/>
            <a:chOff x="377508" y="2683271"/>
            <a:chExt cx="5876925" cy="657858"/>
          </a:xfrm>
        </p:grpSpPr>
        <p:grpSp>
          <p:nvGrpSpPr>
            <p:cNvPr id="2" name="Group 1"/>
            <p:cNvGrpSpPr/>
            <p:nvPr/>
          </p:nvGrpSpPr>
          <p:grpSpPr>
            <a:xfrm>
              <a:off x="377508" y="2683271"/>
              <a:ext cx="914400" cy="657858"/>
              <a:chOff x="901383" y="4003044"/>
              <a:chExt cx="914400" cy="657858"/>
            </a:xfrm>
          </p:grpSpPr>
          <p:sp>
            <p:nvSpPr>
              <p:cNvPr id="3" name="Rectangle 2"/>
              <p:cNvSpPr>
                <a:spLocks noChangeAspect="1"/>
              </p:cNvSpPr>
              <p:nvPr/>
            </p:nvSpPr>
            <p:spPr>
              <a:xfrm>
                <a:off x="901383" y="4003044"/>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4" name="TextBox 85"/>
                  <p:cNvSpPr txBox="1"/>
                  <p:nvPr/>
                </p:nvSpPr>
                <p:spPr>
                  <a:xfrm>
                    <a:off x="1255663" y="4013017"/>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𝟖</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4" name="TextBox 85"/>
                  <p:cNvSpPr txBox="1">
                    <a:spLocks noRot="1" noChangeAspect="1" noMove="1" noResize="1" noEditPoints="1" noAdjustHandles="1" noChangeArrowheads="1" noChangeShapeType="1" noTextEdit="1"/>
                  </p:cNvSpPr>
                  <p:nvPr/>
                </p:nvSpPr>
                <p:spPr>
                  <a:xfrm>
                    <a:off x="1255663" y="4013017"/>
                    <a:ext cx="152400" cy="572328"/>
                  </a:xfrm>
                  <a:prstGeom prst="rect">
                    <a:avLst/>
                  </a:prstGeom>
                  <a:blipFill rotWithShape="0">
                    <a:blip r:embed="rId3"/>
                    <a:stretch>
                      <a:fillRect l="-4000" b="-1064"/>
                    </a:stretch>
                  </a:blipFill>
                </p:spPr>
                <p:txBody>
                  <a:bodyPr/>
                  <a:lstStyle/>
                  <a:p>
                    <a:r>
                      <a:rPr lang="en-US">
                        <a:noFill/>
                      </a:rPr>
                      <a:t> </a:t>
                    </a:r>
                  </a:p>
                </p:txBody>
              </p:sp>
            </mc:Fallback>
          </mc:AlternateContent>
        </p:grpSp>
        <p:grpSp>
          <p:nvGrpSpPr>
            <p:cNvPr id="5" name="Group 4"/>
            <p:cNvGrpSpPr/>
            <p:nvPr/>
          </p:nvGrpSpPr>
          <p:grpSpPr>
            <a:xfrm>
              <a:off x="1682433" y="2683271"/>
              <a:ext cx="914400" cy="657858"/>
              <a:chOff x="1815783" y="4003042"/>
              <a:chExt cx="914400" cy="657858"/>
            </a:xfrm>
          </p:grpSpPr>
          <p:sp>
            <p:nvSpPr>
              <p:cNvPr id="6" name="Rectangle 5"/>
              <p:cNvSpPr>
                <a:spLocks noChangeAspect="1"/>
              </p:cNvSpPr>
              <p:nvPr/>
            </p:nvSpPr>
            <p:spPr>
              <a:xfrm>
                <a:off x="1815783" y="4003042"/>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7" name="TextBox 86"/>
                  <p:cNvSpPr txBox="1"/>
                  <p:nvPr/>
                </p:nvSpPr>
                <p:spPr>
                  <a:xfrm>
                    <a:off x="2170063" y="4013015"/>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𝟖</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7" name="TextBox 86"/>
                  <p:cNvSpPr txBox="1">
                    <a:spLocks noRot="1" noChangeAspect="1" noMove="1" noResize="1" noEditPoints="1" noAdjustHandles="1" noChangeArrowheads="1" noChangeShapeType="1" noTextEdit="1"/>
                  </p:cNvSpPr>
                  <p:nvPr/>
                </p:nvSpPr>
                <p:spPr>
                  <a:xfrm>
                    <a:off x="2170063" y="4013015"/>
                    <a:ext cx="152400" cy="572328"/>
                  </a:xfrm>
                  <a:prstGeom prst="rect">
                    <a:avLst/>
                  </a:prstGeom>
                  <a:blipFill rotWithShape="0">
                    <a:blip r:embed="rId4"/>
                    <a:stretch>
                      <a:fillRect r="-4000" b="-1064"/>
                    </a:stretch>
                  </a:blipFill>
                </p:spPr>
                <p:txBody>
                  <a:bodyPr/>
                  <a:lstStyle/>
                  <a:p>
                    <a:r>
                      <a:rPr lang="en-US">
                        <a:noFill/>
                      </a:rPr>
                      <a:t> </a:t>
                    </a:r>
                  </a:p>
                </p:txBody>
              </p:sp>
            </mc:Fallback>
          </mc:AlternateContent>
        </p:grpSp>
        <p:grpSp>
          <p:nvGrpSpPr>
            <p:cNvPr id="8" name="Group 7"/>
            <p:cNvGrpSpPr/>
            <p:nvPr/>
          </p:nvGrpSpPr>
          <p:grpSpPr>
            <a:xfrm>
              <a:off x="2596833" y="2683271"/>
              <a:ext cx="914400" cy="657858"/>
              <a:chOff x="2730183" y="4003042"/>
              <a:chExt cx="914400" cy="657858"/>
            </a:xfrm>
          </p:grpSpPr>
          <p:sp>
            <p:nvSpPr>
              <p:cNvPr id="9" name="Rectangle 8"/>
              <p:cNvSpPr>
                <a:spLocks noChangeAspect="1"/>
              </p:cNvSpPr>
              <p:nvPr/>
            </p:nvSpPr>
            <p:spPr>
              <a:xfrm>
                <a:off x="2730183" y="4003042"/>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10" name="TextBox 87"/>
                  <p:cNvSpPr txBox="1"/>
                  <p:nvPr/>
                </p:nvSpPr>
                <p:spPr>
                  <a:xfrm>
                    <a:off x="3092990" y="4013015"/>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𝟖</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10" name="TextBox 87"/>
                  <p:cNvSpPr txBox="1">
                    <a:spLocks noRot="1" noChangeAspect="1" noMove="1" noResize="1" noEditPoints="1" noAdjustHandles="1" noChangeArrowheads="1" noChangeShapeType="1" noTextEdit="1"/>
                  </p:cNvSpPr>
                  <p:nvPr/>
                </p:nvSpPr>
                <p:spPr>
                  <a:xfrm>
                    <a:off x="3092990" y="4013015"/>
                    <a:ext cx="152400" cy="572328"/>
                  </a:xfrm>
                  <a:prstGeom prst="rect">
                    <a:avLst/>
                  </a:prstGeom>
                  <a:blipFill rotWithShape="0">
                    <a:blip r:embed="rId5"/>
                    <a:stretch>
                      <a:fillRect r="-4000" b="-1064"/>
                    </a:stretch>
                  </a:blipFill>
                </p:spPr>
                <p:txBody>
                  <a:bodyPr/>
                  <a:lstStyle/>
                  <a:p>
                    <a:r>
                      <a:rPr lang="en-US">
                        <a:noFill/>
                      </a:rPr>
                      <a:t> </a:t>
                    </a:r>
                  </a:p>
                </p:txBody>
              </p:sp>
            </mc:Fallback>
          </mc:AlternateContent>
        </p:grpSp>
        <p:grpSp>
          <p:nvGrpSpPr>
            <p:cNvPr id="11" name="Group 10"/>
            <p:cNvGrpSpPr/>
            <p:nvPr/>
          </p:nvGrpSpPr>
          <p:grpSpPr>
            <a:xfrm>
              <a:off x="3511233" y="2683271"/>
              <a:ext cx="914400" cy="657858"/>
              <a:chOff x="3644583" y="4003042"/>
              <a:chExt cx="914400" cy="657858"/>
            </a:xfrm>
          </p:grpSpPr>
          <p:sp>
            <p:nvSpPr>
              <p:cNvPr id="12" name="Rectangle 11"/>
              <p:cNvSpPr>
                <a:spLocks noChangeAspect="1"/>
              </p:cNvSpPr>
              <p:nvPr/>
            </p:nvSpPr>
            <p:spPr>
              <a:xfrm>
                <a:off x="3644583" y="4003042"/>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13" name="TextBox 88"/>
                  <p:cNvSpPr txBox="1"/>
                  <p:nvPr/>
                </p:nvSpPr>
                <p:spPr>
                  <a:xfrm>
                    <a:off x="3980870" y="4013015"/>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𝟖</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13" name="TextBox 88"/>
                  <p:cNvSpPr txBox="1">
                    <a:spLocks noRot="1" noChangeAspect="1" noMove="1" noResize="1" noEditPoints="1" noAdjustHandles="1" noChangeArrowheads="1" noChangeShapeType="1" noTextEdit="1"/>
                  </p:cNvSpPr>
                  <p:nvPr/>
                </p:nvSpPr>
                <p:spPr>
                  <a:xfrm>
                    <a:off x="3980870" y="4013015"/>
                    <a:ext cx="152400" cy="572328"/>
                  </a:xfrm>
                  <a:prstGeom prst="rect">
                    <a:avLst/>
                  </a:prstGeom>
                  <a:blipFill rotWithShape="0">
                    <a:blip r:embed="rId6"/>
                    <a:stretch>
                      <a:fillRect r="-4000" b="-1064"/>
                    </a:stretch>
                  </a:blipFill>
                </p:spPr>
                <p:txBody>
                  <a:bodyPr/>
                  <a:lstStyle/>
                  <a:p>
                    <a:r>
                      <a:rPr lang="en-US">
                        <a:noFill/>
                      </a:rPr>
                      <a:t> </a:t>
                    </a:r>
                  </a:p>
                </p:txBody>
              </p:sp>
            </mc:Fallback>
          </mc:AlternateContent>
        </p:grpSp>
        <p:grpSp>
          <p:nvGrpSpPr>
            <p:cNvPr id="14" name="Group 13"/>
            <p:cNvGrpSpPr/>
            <p:nvPr/>
          </p:nvGrpSpPr>
          <p:grpSpPr>
            <a:xfrm>
              <a:off x="4425633" y="2683271"/>
              <a:ext cx="914400" cy="657858"/>
              <a:chOff x="4558983" y="4003042"/>
              <a:chExt cx="914400" cy="657858"/>
            </a:xfrm>
          </p:grpSpPr>
          <p:sp>
            <p:nvSpPr>
              <p:cNvPr id="15" name="Rectangle 14"/>
              <p:cNvSpPr>
                <a:spLocks noChangeAspect="1"/>
              </p:cNvSpPr>
              <p:nvPr/>
            </p:nvSpPr>
            <p:spPr>
              <a:xfrm>
                <a:off x="4558983" y="4003042"/>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16" name="TextBox 89"/>
                  <p:cNvSpPr txBox="1"/>
                  <p:nvPr/>
                </p:nvSpPr>
                <p:spPr>
                  <a:xfrm>
                    <a:off x="4919088" y="4013015"/>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𝟖</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6" name="TextBox 89"/>
                  <p:cNvSpPr txBox="1">
                    <a:spLocks noRot="1" noChangeAspect="1" noMove="1" noResize="1" noEditPoints="1" noAdjustHandles="1" noChangeArrowheads="1" noChangeShapeType="1" noTextEdit="1"/>
                  </p:cNvSpPr>
                  <p:nvPr/>
                </p:nvSpPr>
                <p:spPr>
                  <a:xfrm>
                    <a:off x="4919088" y="4013015"/>
                    <a:ext cx="152400" cy="572328"/>
                  </a:xfrm>
                  <a:prstGeom prst="rect">
                    <a:avLst/>
                  </a:prstGeom>
                  <a:blipFill rotWithShape="0">
                    <a:blip r:embed="rId7"/>
                    <a:stretch>
                      <a:fillRect l="-4000" b="-1064"/>
                    </a:stretch>
                  </a:blipFill>
                </p:spPr>
                <p:txBody>
                  <a:bodyPr/>
                  <a:lstStyle/>
                  <a:p>
                    <a:r>
                      <a:rPr lang="en-US">
                        <a:noFill/>
                      </a:rPr>
                      <a:t> </a:t>
                    </a:r>
                  </a:p>
                </p:txBody>
              </p:sp>
            </mc:Fallback>
          </mc:AlternateContent>
        </p:grpSp>
        <p:grpSp>
          <p:nvGrpSpPr>
            <p:cNvPr id="17" name="Group 16"/>
            <p:cNvGrpSpPr/>
            <p:nvPr/>
          </p:nvGrpSpPr>
          <p:grpSpPr>
            <a:xfrm>
              <a:off x="5340033" y="2683271"/>
              <a:ext cx="914400" cy="657858"/>
              <a:chOff x="5473383" y="4003044"/>
              <a:chExt cx="914400" cy="657858"/>
            </a:xfrm>
          </p:grpSpPr>
          <p:sp>
            <p:nvSpPr>
              <p:cNvPr id="18" name="Rectangle 17"/>
              <p:cNvSpPr>
                <a:spLocks noChangeAspect="1"/>
              </p:cNvSpPr>
              <p:nvPr/>
            </p:nvSpPr>
            <p:spPr>
              <a:xfrm>
                <a:off x="5473383" y="4003044"/>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19" name="TextBox 90"/>
                  <p:cNvSpPr txBox="1"/>
                  <p:nvPr/>
                </p:nvSpPr>
                <p:spPr>
                  <a:xfrm>
                    <a:off x="5827663" y="4013017"/>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𝟖</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19" name="TextBox 90"/>
                  <p:cNvSpPr txBox="1">
                    <a:spLocks noRot="1" noChangeAspect="1" noMove="1" noResize="1" noEditPoints="1" noAdjustHandles="1" noChangeArrowheads="1" noChangeShapeType="1" noTextEdit="1"/>
                  </p:cNvSpPr>
                  <p:nvPr/>
                </p:nvSpPr>
                <p:spPr>
                  <a:xfrm>
                    <a:off x="5827663" y="4013017"/>
                    <a:ext cx="152400" cy="572328"/>
                  </a:xfrm>
                  <a:prstGeom prst="rect">
                    <a:avLst/>
                  </a:prstGeom>
                  <a:blipFill rotWithShape="0">
                    <a:blip r:embed="rId4"/>
                    <a:stretch>
                      <a:fillRect r="-4000" b="-1064"/>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20" name="TextBox 19"/>
              <p:cNvSpPr txBox="1"/>
              <p:nvPr/>
            </p:nvSpPr>
            <p:spPr>
              <a:xfrm>
                <a:off x="461328" y="1635796"/>
                <a:ext cx="8682672" cy="1753750"/>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f>
                        <m:fPr>
                          <m:ctrlPr>
                            <a:rPr lang="en-US" sz="6000" b="1" i="1" smtClean="0">
                              <a:solidFill>
                                <a:srgbClr val="000000"/>
                              </a:solidFill>
                              <a:latin typeface="Cambria Math" panose="02040503050406030204" pitchFamily="18" charset="0"/>
                            </a:rPr>
                          </m:ctrlPr>
                        </m:fPr>
                        <m:num>
                          <m:r>
                            <a:rPr lang="en-US" sz="6000" b="1" i="0" smtClean="0">
                              <a:solidFill>
                                <a:srgbClr val="000000"/>
                              </a:solidFill>
                              <a:latin typeface="Cambria Math" panose="02040503050406030204" pitchFamily="18" charset="0"/>
                            </a:rPr>
                            <m:t>𝟏</m:t>
                          </m:r>
                        </m:num>
                        <m:den>
                          <m:r>
                            <a:rPr lang="en-US" sz="6000" b="1" i="0" smtClean="0">
                              <a:solidFill>
                                <a:srgbClr val="000000"/>
                              </a:solidFill>
                              <a:latin typeface="Cambria Math" panose="02040503050406030204" pitchFamily="18" charset="0"/>
                            </a:rPr>
                            <m:t>𝟖</m:t>
                          </m:r>
                        </m:den>
                      </m:f>
                      <m:r>
                        <a:rPr lang="en-US" sz="6000" b="1" i="0" smtClean="0">
                          <a:solidFill>
                            <a:srgbClr val="000000"/>
                          </a:solidFill>
                          <a:latin typeface="Cambria Math" panose="02040503050406030204" pitchFamily="18" charset="0"/>
                        </a:rPr>
                        <m:t>      +      </m:t>
                      </m:r>
                      <m:f>
                        <m:fPr>
                          <m:ctrlPr>
                            <a:rPr lang="en-US" sz="6000" b="1" i="1" smtClean="0">
                              <a:solidFill>
                                <a:srgbClr val="000000"/>
                              </a:solidFill>
                              <a:latin typeface="Cambria Math" panose="02040503050406030204" pitchFamily="18" charset="0"/>
                            </a:rPr>
                          </m:ctrlPr>
                        </m:fPr>
                        <m:num>
                          <m:r>
                            <a:rPr lang="en-US" sz="6000" b="1" i="0" smtClean="0">
                              <a:solidFill>
                                <a:srgbClr val="000000"/>
                              </a:solidFill>
                              <a:latin typeface="Cambria Math" panose="02040503050406030204" pitchFamily="18" charset="0"/>
                            </a:rPr>
                            <m:t>𝟓</m:t>
                          </m:r>
                        </m:num>
                        <m:den>
                          <m:r>
                            <a:rPr lang="en-US" sz="6000" b="1" i="0" smtClean="0">
                              <a:solidFill>
                                <a:srgbClr val="000000"/>
                              </a:solidFill>
                              <a:latin typeface="Cambria Math" panose="02040503050406030204" pitchFamily="18" charset="0"/>
                            </a:rPr>
                            <m:t>𝟖</m:t>
                          </m:r>
                        </m:den>
                      </m:f>
                      <m:r>
                        <a:rPr lang="en-US" sz="6000" b="1" i="0" smtClean="0">
                          <a:solidFill>
                            <a:srgbClr val="000000"/>
                          </a:solidFill>
                          <a:latin typeface="Cambria Math" panose="02040503050406030204" pitchFamily="18" charset="0"/>
                        </a:rPr>
                        <m:t>    =    </m:t>
                      </m:r>
                      <m:f>
                        <m:fPr>
                          <m:ctrlPr>
                            <a:rPr lang="en-US" sz="6000" b="1" i="1" smtClean="0">
                              <a:solidFill>
                                <a:srgbClr val="000000"/>
                              </a:solidFill>
                              <a:latin typeface="Cambria Math" panose="02040503050406030204" pitchFamily="18" charset="0"/>
                            </a:rPr>
                          </m:ctrlPr>
                        </m:fPr>
                        <m:num>
                          <m:r>
                            <a:rPr lang="en-US" sz="6000" b="1" i="0" smtClean="0">
                              <a:solidFill>
                                <a:srgbClr val="000000"/>
                              </a:solidFill>
                              <a:latin typeface="Cambria Math" panose="02040503050406030204" pitchFamily="18" charset="0"/>
                            </a:rPr>
                            <m:t>𝟔</m:t>
                          </m:r>
                        </m:num>
                        <m:den>
                          <m:r>
                            <a:rPr lang="en-US" sz="6000" b="1" i="0" smtClean="0">
                              <a:solidFill>
                                <a:srgbClr val="000000"/>
                              </a:solidFill>
                              <a:latin typeface="Cambria Math" panose="02040503050406030204" pitchFamily="18" charset="0"/>
                            </a:rPr>
                            <m:t>𝟖</m:t>
                          </m:r>
                        </m:den>
                      </m:f>
                      <m:r>
                        <a:rPr lang="en-US" sz="6000" b="1" i="1" smtClean="0">
                          <a:solidFill>
                            <a:srgbClr val="000000"/>
                          </a:solidFill>
                          <a:latin typeface="Cambria Math" panose="02040503050406030204" pitchFamily="18" charset="0"/>
                        </a:rPr>
                        <m:t> </m:t>
                      </m:r>
                      <m:r>
                        <a:rPr lang="en-US" sz="6000" b="1">
                          <a:solidFill>
                            <a:srgbClr val="000000"/>
                          </a:solidFill>
                          <a:latin typeface="Cambria Math" panose="02040503050406030204" pitchFamily="18" charset="0"/>
                        </a:rPr>
                        <m:t>= </m:t>
                      </m:r>
                      <m:f>
                        <m:fPr>
                          <m:ctrlPr>
                            <a:rPr lang="en-US" sz="6000" b="1" i="1">
                              <a:solidFill>
                                <a:srgbClr val="000000"/>
                              </a:solidFill>
                              <a:latin typeface="Cambria Math" panose="02040503050406030204" pitchFamily="18" charset="0"/>
                            </a:rPr>
                          </m:ctrlPr>
                        </m:fPr>
                        <m:num>
                          <m:r>
                            <a:rPr lang="en-US" sz="6000" b="1" i="0" smtClean="0">
                              <a:solidFill>
                                <a:srgbClr val="000000"/>
                              </a:solidFill>
                              <a:latin typeface="Cambria Math" panose="02040503050406030204" pitchFamily="18" charset="0"/>
                            </a:rPr>
                            <m:t>𝟑</m:t>
                          </m:r>
                        </m:num>
                        <m:den>
                          <m:r>
                            <a:rPr lang="en-US" sz="6000" b="1" i="0" smtClean="0">
                              <a:solidFill>
                                <a:srgbClr val="000000"/>
                              </a:solidFill>
                              <a:latin typeface="Cambria Math" panose="02040503050406030204" pitchFamily="18" charset="0"/>
                            </a:rPr>
                            <m:t>𝟒</m:t>
                          </m:r>
                        </m:den>
                      </m:f>
                    </m:oMath>
                  </m:oMathPara>
                </a14:m>
                <a:endParaRPr lang="en-US" sz="6000" b="1" dirty="0">
                  <a:solidFill>
                    <a:srgbClr val="000000"/>
                  </a:solidFill>
                  <a:latin typeface="+mj-lt"/>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461328" y="1635796"/>
                <a:ext cx="8682672" cy="1753750"/>
              </a:xfrm>
              <a:prstGeom prst="rect">
                <a:avLst/>
              </a:prstGeom>
              <a:blipFill rotWithShape="0">
                <a:blip r:embed="rId8"/>
                <a:stretch>
                  <a:fillRect l="-70"/>
                </a:stretch>
              </a:blipFill>
            </p:spPr>
            <p:txBody>
              <a:bodyPr/>
              <a:lstStyle/>
              <a:p>
                <a:r>
                  <a:rPr lang="en-US">
                    <a:noFill/>
                  </a:rPr>
                  <a:t> </a:t>
                </a:r>
              </a:p>
            </p:txBody>
          </p:sp>
        </mc:Fallback>
      </mc:AlternateContent>
    </p:spTree>
    <p:extLst>
      <p:ext uri="{BB962C8B-B14F-4D97-AF65-F5344CB8AC3E}">
        <p14:creationId xmlns:p14="http://schemas.microsoft.com/office/powerpoint/2010/main" val="2455823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516890" y="469900"/>
            <a:ext cx="8110728" cy="4624624"/>
            <a:chOff x="0" y="0"/>
            <a:chExt cx="8110728" cy="5486400"/>
          </a:xfrm>
        </p:grpSpPr>
        <p:cxnSp>
          <p:nvCxnSpPr>
            <p:cNvPr id="23" name="Straight Connector 22"/>
            <p:cNvCxnSpPr/>
            <p:nvPr/>
          </p:nvCxnSpPr>
          <p:spPr>
            <a:xfrm>
              <a:off x="8080745" y="0"/>
              <a:ext cx="0" cy="5486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0" y="0"/>
              <a:ext cx="8110728" cy="5486400"/>
              <a:chOff x="0" y="0"/>
              <a:chExt cx="8110728" cy="5486400"/>
            </a:xfrm>
          </p:grpSpPr>
          <p:cxnSp>
            <p:nvCxnSpPr>
              <p:cNvPr id="25" name="Straight Connector 24"/>
              <p:cNvCxnSpPr/>
              <p:nvPr/>
            </p:nvCxnSpPr>
            <p:spPr>
              <a:xfrm>
                <a:off x="30941" y="0"/>
                <a:ext cx="0" cy="5486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060681" y="0"/>
                <a:ext cx="0" cy="420624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051127" y="0"/>
                <a:ext cx="0" cy="3200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070234" y="0"/>
                <a:ext cx="0" cy="3200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080327" y="0"/>
                <a:ext cx="0" cy="2057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41034" y="0"/>
                <a:ext cx="0" cy="2057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41304" y="0"/>
                <a:ext cx="0" cy="91440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540764" y="0"/>
                <a:ext cx="0" cy="91440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550857" y="0"/>
                <a:ext cx="0" cy="91440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050588" y="0"/>
                <a:ext cx="0" cy="2057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550318" y="0"/>
                <a:ext cx="0" cy="91440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560411" y="0"/>
                <a:ext cx="0" cy="91440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060141" y="0"/>
                <a:ext cx="0" cy="2057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570504" y="0"/>
                <a:ext cx="0" cy="91440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569964" y="0"/>
                <a:ext cx="0" cy="91440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580057" y="0"/>
                <a:ext cx="0" cy="91440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a:off x="4055364" y="-4045688"/>
                <a:ext cx="0" cy="8110728"/>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grpSp>
      </p:grpSp>
      <p:pic>
        <p:nvPicPr>
          <p:cNvPr id="51" name="Picture 50"/>
          <p:cNvPicPr/>
          <p:nvPr/>
        </p:nvPicPr>
        <p:blipFill>
          <a:blip r:embed="rId3"/>
          <a:stretch>
            <a:fillRect/>
          </a:stretch>
        </p:blipFill>
        <p:spPr>
          <a:xfrm>
            <a:off x="8008853" y="4047117"/>
            <a:ext cx="558800" cy="1035050"/>
          </a:xfrm>
          <a:prstGeom prst="rect">
            <a:avLst/>
          </a:prstGeom>
        </p:spPr>
      </p:pic>
      <p:pic>
        <p:nvPicPr>
          <p:cNvPr id="52" name="Picture 51"/>
          <p:cNvPicPr/>
          <p:nvPr/>
        </p:nvPicPr>
        <p:blipFill>
          <a:blip r:embed="rId4"/>
          <a:stretch>
            <a:fillRect/>
          </a:stretch>
        </p:blipFill>
        <p:spPr>
          <a:xfrm>
            <a:off x="-52481" y="4220472"/>
            <a:ext cx="798195" cy="1115695"/>
          </a:xfrm>
          <a:prstGeom prst="rect">
            <a:avLst/>
          </a:prstGeom>
        </p:spPr>
      </p:pic>
      <p:sp>
        <p:nvSpPr>
          <p:cNvPr id="2" name="Left Brace 1"/>
          <p:cNvSpPr/>
          <p:nvPr/>
        </p:nvSpPr>
        <p:spPr>
          <a:xfrm rot="16200000">
            <a:off x="704640" y="5738887"/>
            <a:ext cx="642265" cy="960120"/>
          </a:xfrm>
          <a:prstGeom prst="leftBrace">
            <a:avLst/>
          </a:prstGeom>
          <a:ln w="635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5"/>
              </a:solidFill>
            </a:endParaRPr>
          </a:p>
        </p:txBody>
      </p:sp>
      <mc:AlternateContent xmlns:mc="http://schemas.openxmlformats.org/markup-compatibility/2006" xmlns:a14="http://schemas.microsoft.com/office/drawing/2010/main">
        <mc:Choice Requires="a14">
          <p:sp>
            <p:nvSpPr>
              <p:cNvPr id="46" name="TextBox 45"/>
              <p:cNvSpPr txBox="1"/>
              <p:nvPr/>
            </p:nvSpPr>
            <p:spPr>
              <a:xfrm>
                <a:off x="853766" y="5091997"/>
                <a:ext cx="344869" cy="104099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chemeClr val="accent5"/>
                              </a:solidFill>
                              <a:latin typeface="Cambria Math" panose="02040503050406030204" pitchFamily="18" charset="0"/>
                            </a:rPr>
                          </m:ctrlPr>
                        </m:fPr>
                        <m:num>
                          <m:r>
                            <a:rPr lang="en-US" sz="3600" b="1" i="1" smtClean="0">
                              <a:solidFill>
                                <a:schemeClr val="accent5"/>
                              </a:solidFill>
                              <a:latin typeface="Cambria Math" panose="02040503050406030204" pitchFamily="18" charset="0"/>
                            </a:rPr>
                            <m:t>𝟏</m:t>
                          </m:r>
                        </m:num>
                        <m:den>
                          <m:r>
                            <a:rPr lang="en-US" sz="3600" b="1" i="1" smtClean="0">
                              <a:solidFill>
                                <a:schemeClr val="accent5"/>
                              </a:solidFill>
                              <a:latin typeface="Cambria Math" panose="02040503050406030204" pitchFamily="18" charset="0"/>
                            </a:rPr>
                            <m:t>𝟖</m:t>
                          </m:r>
                        </m:den>
                      </m:f>
                    </m:oMath>
                  </m:oMathPara>
                </a14:m>
                <a:endParaRPr lang="en-US" sz="3600" b="1" dirty="0">
                  <a:solidFill>
                    <a:schemeClr val="accent5"/>
                  </a:solidFill>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853766" y="5091997"/>
                <a:ext cx="344869" cy="1040991"/>
              </a:xfrm>
              <a:prstGeom prst="rect">
                <a:avLst/>
              </a:prstGeom>
              <a:blipFill rotWithShape="0">
                <a:blip r:embed="rId5"/>
                <a:stretch>
                  <a:fillRect/>
                </a:stretch>
              </a:blipFill>
            </p:spPr>
            <p:txBody>
              <a:bodyPr/>
              <a:lstStyle/>
              <a:p>
                <a:r>
                  <a:rPr lang="en-US">
                    <a:noFill/>
                  </a:rPr>
                  <a:t> </a:t>
                </a:r>
              </a:p>
            </p:txBody>
          </p:sp>
        </mc:Fallback>
      </mc:AlternateContent>
      <p:sp>
        <p:nvSpPr>
          <p:cNvPr id="47" name="Left Brace 46"/>
          <p:cNvSpPr/>
          <p:nvPr/>
        </p:nvSpPr>
        <p:spPr>
          <a:xfrm rot="16200000">
            <a:off x="1729412" y="5738887"/>
            <a:ext cx="642265" cy="960120"/>
          </a:xfrm>
          <a:prstGeom prst="leftBrace">
            <a:avLst/>
          </a:prstGeom>
          <a:ln w="635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5"/>
              </a:solidFill>
            </a:endParaRPr>
          </a:p>
        </p:txBody>
      </p:sp>
      <mc:AlternateContent xmlns:mc="http://schemas.openxmlformats.org/markup-compatibility/2006" xmlns:a14="http://schemas.microsoft.com/office/drawing/2010/main">
        <mc:Choice Requires="a14">
          <p:sp>
            <p:nvSpPr>
              <p:cNvPr id="48" name="TextBox 47"/>
              <p:cNvSpPr txBox="1"/>
              <p:nvPr/>
            </p:nvSpPr>
            <p:spPr>
              <a:xfrm>
                <a:off x="1831317" y="5091997"/>
                <a:ext cx="344869" cy="104099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chemeClr val="accent5"/>
                              </a:solidFill>
                              <a:latin typeface="Cambria Math" panose="02040503050406030204" pitchFamily="18" charset="0"/>
                            </a:rPr>
                          </m:ctrlPr>
                        </m:fPr>
                        <m:num>
                          <m:r>
                            <a:rPr lang="en-US" sz="3600" b="1" i="1" smtClean="0">
                              <a:solidFill>
                                <a:schemeClr val="accent5"/>
                              </a:solidFill>
                              <a:latin typeface="Cambria Math" panose="02040503050406030204" pitchFamily="18" charset="0"/>
                            </a:rPr>
                            <m:t>𝟏</m:t>
                          </m:r>
                        </m:num>
                        <m:den>
                          <m:r>
                            <a:rPr lang="en-US" sz="3600" b="1" i="1" smtClean="0">
                              <a:solidFill>
                                <a:schemeClr val="accent5"/>
                              </a:solidFill>
                              <a:latin typeface="Cambria Math" panose="02040503050406030204" pitchFamily="18" charset="0"/>
                            </a:rPr>
                            <m:t>𝟖</m:t>
                          </m:r>
                        </m:den>
                      </m:f>
                    </m:oMath>
                  </m:oMathPara>
                </a14:m>
                <a:endParaRPr lang="en-US" sz="3600" b="1" dirty="0">
                  <a:solidFill>
                    <a:schemeClr val="accent5"/>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1831317" y="5091997"/>
                <a:ext cx="344869" cy="1040991"/>
              </a:xfrm>
              <a:prstGeom prst="rect">
                <a:avLst/>
              </a:prstGeom>
              <a:blipFill rotWithShape="0">
                <a:blip r:embed="rId6"/>
                <a:stretch>
                  <a:fillRect/>
                </a:stretch>
              </a:blipFill>
            </p:spPr>
            <p:txBody>
              <a:bodyPr/>
              <a:lstStyle/>
              <a:p>
                <a:r>
                  <a:rPr lang="en-US">
                    <a:noFill/>
                  </a:rPr>
                  <a:t> </a:t>
                </a:r>
              </a:p>
            </p:txBody>
          </p:sp>
        </mc:Fallback>
      </mc:AlternateContent>
      <p:sp>
        <p:nvSpPr>
          <p:cNvPr id="50" name="Left Brace 49"/>
          <p:cNvSpPr/>
          <p:nvPr/>
        </p:nvSpPr>
        <p:spPr>
          <a:xfrm rot="16200000">
            <a:off x="2767110" y="5738887"/>
            <a:ext cx="642265" cy="960120"/>
          </a:xfrm>
          <a:prstGeom prst="leftBrace">
            <a:avLst/>
          </a:prstGeom>
          <a:ln w="635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5"/>
              </a:solidFill>
            </a:endParaRPr>
          </a:p>
        </p:txBody>
      </p:sp>
      <mc:AlternateContent xmlns:mc="http://schemas.openxmlformats.org/markup-compatibility/2006" xmlns:a14="http://schemas.microsoft.com/office/drawing/2010/main">
        <mc:Choice Requires="a14">
          <p:sp>
            <p:nvSpPr>
              <p:cNvPr id="53" name="TextBox 52"/>
              <p:cNvSpPr txBox="1"/>
              <p:nvPr/>
            </p:nvSpPr>
            <p:spPr>
              <a:xfrm>
                <a:off x="2896727" y="5091997"/>
                <a:ext cx="344869" cy="104099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chemeClr val="accent5"/>
                              </a:solidFill>
                              <a:latin typeface="Cambria Math" panose="02040503050406030204" pitchFamily="18" charset="0"/>
                            </a:rPr>
                          </m:ctrlPr>
                        </m:fPr>
                        <m:num>
                          <m:r>
                            <a:rPr lang="en-US" sz="3600" b="1" i="1" smtClean="0">
                              <a:solidFill>
                                <a:schemeClr val="accent5"/>
                              </a:solidFill>
                              <a:latin typeface="Cambria Math" panose="02040503050406030204" pitchFamily="18" charset="0"/>
                            </a:rPr>
                            <m:t>𝟏</m:t>
                          </m:r>
                        </m:num>
                        <m:den>
                          <m:r>
                            <a:rPr lang="en-US" sz="3600" b="1" i="1" smtClean="0">
                              <a:solidFill>
                                <a:schemeClr val="accent5"/>
                              </a:solidFill>
                              <a:latin typeface="Cambria Math" panose="02040503050406030204" pitchFamily="18" charset="0"/>
                            </a:rPr>
                            <m:t>𝟖</m:t>
                          </m:r>
                        </m:den>
                      </m:f>
                    </m:oMath>
                  </m:oMathPara>
                </a14:m>
                <a:endParaRPr lang="en-US" sz="3600" b="1" dirty="0">
                  <a:solidFill>
                    <a:schemeClr val="accent5"/>
                  </a:solidFill>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2896727" y="5091997"/>
                <a:ext cx="344869" cy="1040991"/>
              </a:xfrm>
              <a:prstGeom prst="rect">
                <a:avLst/>
              </a:prstGeom>
              <a:blipFill rotWithShape="0">
                <a:blip r:embed="rId7"/>
                <a:stretch>
                  <a:fillRect/>
                </a:stretch>
              </a:blipFill>
            </p:spPr>
            <p:txBody>
              <a:bodyPr/>
              <a:lstStyle/>
              <a:p>
                <a:r>
                  <a:rPr lang="en-US">
                    <a:noFill/>
                  </a:rPr>
                  <a:t> </a:t>
                </a:r>
              </a:p>
            </p:txBody>
          </p:sp>
        </mc:Fallback>
      </mc:AlternateContent>
      <p:sp>
        <p:nvSpPr>
          <p:cNvPr id="55" name="Left Brace 54"/>
          <p:cNvSpPr/>
          <p:nvPr/>
        </p:nvSpPr>
        <p:spPr>
          <a:xfrm rot="16200000">
            <a:off x="3792049" y="5738887"/>
            <a:ext cx="642265" cy="960120"/>
          </a:xfrm>
          <a:prstGeom prst="leftBrace">
            <a:avLst/>
          </a:prstGeom>
          <a:ln w="635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5"/>
              </a:solidFill>
            </a:endParaRPr>
          </a:p>
        </p:txBody>
      </p:sp>
      <mc:AlternateContent xmlns:mc="http://schemas.openxmlformats.org/markup-compatibility/2006" xmlns:a14="http://schemas.microsoft.com/office/drawing/2010/main">
        <mc:Choice Requires="a14">
          <p:sp>
            <p:nvSpPr>
              <p:cNvPr id="56" name="TextBox 55"/>
              <p:cNvSpPr txBox="1"/>
              <p:nvPr/>
            </p:nvSpPr>
            <p:spPr>
              <a:xfrm>
                <a:off x="3856414" y="5091997"/>
                <a:ext cx="344869" cy="104099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chemeClr val="accent5"/>
                              </a:solidFill>
                              <a:latin typeface="Cambria Math" panose="02040503050406030204" pitchFamily="18" charset="0"/>
                            </a:rPr>
                          </m:ctrlPr>
                        </m:fPr>
                        <m:num>
                          <m:r>
                            <a:rPr lang="en-US" sz="3600" b="1" i="1" smtClean="0">
                              <a:solidFill>
                                <a:schemeClr val="accent5"/>
                              </a:solidFill>
                              <a:latin typeface="Cambria Math" panose="02040503050406030204" pitchFamily="18" charset="0"/>
                            </a:rPr>
                            <m:t>𝟏</m:t>
                          </m:r>
                        </m:num>
                        <m:den>
                          <m:r>
                            <a:rPr lang="en-US" sz="3600" b="1" i="1" smtClean="0">
                              <a:solidFill>
                                <a:schemeClr val="accent5"/>
                              </a:solidFill>
                              <a:latin typeface="Cambria Math" panose="02040503050406030204" pitchFamily="18" charset="0"/>
                            </a:rPr>
                            <m:t>𝟖</m:t>
                          </m:r>
                        </m:den>
                      </m:f>
                    </m:oMath>
                  </m:oMathPara>
                </a14:m>
                <a:endParaRPr lang="en-US" sz="3600" b="1" dirty="0">
                  <a:solidFill>
                    <a:schemeClr val="accent5"/>
                  </a:solidFill>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3856414" y="5091997"/>
                <a:ext cx="344869" cy="1040991"/>
              </a:xfrm>
              <a:prstGeom prst="rect">
                <a:avLst/>
              </a:prstGeom>
              <a:blipFill rotWithShape="0">
                <a:blip r:embed="rId8"/>
                <a:stretch>
                  <a:fillRect/>
                </a:stretch>
              </a:blipFill>
            </p:spPr>
            <p:txBody>
              <a:bodyPr/>
              <a:lstStyle/>
              <a:p>
                <a:r>
                  <a:rPr lang="en-US">
                    <a:noFill/>
                  </a:rPr>
                  <a:t> </a:t>
                </a:r>
              </a:p>
            </p:txBody>
          </p:sp>
        </mc:Fallback>
      </mc:AlternateContent>
      <p:sp>
        <p:nvSpPr>
          <p:cNvPr id="58" name="Left Brace 57"/>
          <p:cNvSpPr/>
          <p:nvPr/>
        </p:nvSpPr>
        <p:spPr>
          <a:xfrm rot="16200000">
            <a:off x="4819201" y="5735792"/>
            <a:ext cx="642265" cy="960120"/>
          </a:xfrm>
          <a:prstGeom prst="leftBrace">
            <a:avLst/>
          </a:prstGeom>
          <a:ln w="635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5"/>
              </a:solidFill>
            </a:endParaRPr>
          </a:p>
        </p:txBody>
      </p:sp>
      <mc:AlternateContent xmlns:mc="http://schemas.openxmlformats.org/markup-compatibility/2006" xmlns:a14="http://schemas.microsoft.com/office/drawing/2010/main">
        <mc:Choice Requires="a14">
          <p:sp>
            <p:nvSpPr>
              <p:cNvPr id="59" name="TextBox 58"/>
              <p:cNvSpPr txBox="1"/>
              <p:nvPr/>
            </p:nvSpPr>
            <p:spPr>
              <a:xfrm>
                <a:off x="4929940" y="5091997"/>
                <a:ext cx="344869" cy="104099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chemeClr val="accent5"/>
                              </a:solidFill>
                              <a:latin typeface="Cambria Math" panose="02040503050406030204" pitchFamily="18" charset="0"/>
                            </a:rPr>
                          </m:ctrlPr>
                        </m:fPr>
                        <m:num>
                          <m:r>
                            <a:rPr lang="en-US" sz="3600" b="1" i="1" smtClean="0">
                              <a:solidFill>
                                <a:schemeClr val="accent5"/>
                              </a:solidFill>
                              <a:latin typeface="Cambria Math" panose="02040503050406030204" pitchFamily="18" charset="0"/>
                            </a:rPr>
                            <m:t>𝟏</m:t>
                          </m:r>
                        </m:num>
                        <m:den>
                          <m:r>
                            <a:rPr lang="en-US" sz="3600" b="1" i="1" smtClean="0">
                              <a:solidFill>
                                <a:schemeClr val="accent5"/>
                              </a:solidFill>
                              <a:latin typeface="Cambria Math" panose="02040503050406030204" pitchFamily="18" charset="0"/>
                            </a:rPr>
                            <m:t>𝟖</m:t>
                          </m:r>
                        </m:den>
                      </m:f>
                    </m:oMath>
                  </m:oMathPara>
                </a14:m>
                <a:endParaRPr lang="en-US" sz="3600" b="1" dirty="0">
                  <a:solidFill>
                    <a:schemeClr val="accent5"/>
                  </a:solidFill>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4929940" y="5091997"/>
                <a:ext cx="344869" cy="1040991"/>
              </a:xfrm>
              <a:prstGeom prst="rect">
                <a:avLst/>
              </a:prstGeom>
              <a:blipFill rotWithShape="0">
                <a:blip r:embed="rId9"/>
                <a:stretch>
                  <a:fillRect/>
                </a:stretch>
              </a:blipFill>
            </p:spPr>
            <p:txBody>
              <a:bodyPr/>
              <a:lstStyle/>
              <a:p>
                <a:r>
                  <a:rPr lang="en-US">
                    <a:noFill/>
                  </a:rPr>
                  <a:t> </a:t>
                </a:r>
              </a:p>
            </p:txBody>
          </p:sp>
        </mc:Fallback>
      </mc:AlternateContent>
      <p:sp>
        <p:nvSpPr>
          <p:cNvPr id="61" name="Left Brace 60"/>
          <p:cNvSpPr/>
          <p:nvPr/>
        </p:nvSpPr>
        <p:spPr>
          <a:xfrm rot="16200000">
            <a:off x="5808960" y="5734913"/>
            <a:ext cx="642265" cy="960120"/>
          </a:xfrm>
          <a:prstGeom prst="leftBrace">
            <a:avLst/>
          </a:prstGeom>
          <a:ln w="635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5"/>
              </a:solidFill>
            </a:endParaRPr>
          </a:p>
        </p:txBody>
      </p:sp>
      <mc:AlternateContent xmlns:mc="http://schemas.openxmlformats.org/markup-compatibility/2006" xmlns:a14="http://schemas.microsoft.com/office/drawing/2010/main">
        <mc:Choice Requires="a14">
          <p:sp>
            <p:nvSpPr>
              <p:cNvPr id="62" name="TextBox 61"/>
              <p:cNvSpPr txBox="1"/>
              <p:nvPr/>
            </p:nvSpPr>
            <p:spPr>
              <a:xfrm>
                <a:off x="5981371" y="5091997"/>
                <a:ext cx="344869" cy="104099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chemeClr val="accent5"/>
                              </a:solidFill>
                              <a:latin typeface="Cambria Math" panose="02040503050406030204" pitchFamily="18" charset="0"/>
                            </a:rPr>
                          </m:ctrlPr>
                        </m:fPr>
                        <m:num>
                          <m:r>
                            <a:rPr lang="en-US" sz="3600" b="1" i="1" smtClean="0">
                              <a:solidFill>
                                <a:schemeClr val="accent5"/>
                              </a:solidFill>
                              <a:latin typeface="Cambria Math" panose="02040503050406030204" pitchFamily="18" charset="0"/>
                            </a:rPr>
                            <m:t>𝟏</m:t>
                          </m:r>
                        </m:num>
                        <m:den>
                          <m:r>
                            <a:rPr lang="en-US" sz="3600" b="1" i="1" smtClean="0">
                              <a:solidFill>
                                <a:schemeClr val="accent5"/>
                              </a:solidFill>
                              <a:latin typeface="Cambria Math" panose="02040503050406030204" pitchFamily="18" charset="0"/>
                            </a:rPr>
                            <m:t>𝟖</m:t>
                          </m:r>
                        </m:den>
                      </m:f>
                    </m:oMath>
                  </m:oMathPara>
                </a14:m>
                <a:endParaRPr lang="en-US" sz="3600" b="1" dirty="0">
                  <a:solidFill>
                    <a:schemeClr val="accent5"/>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5981371" y="5091997"/>
                <a:ext cx="344869" cy="1040991"/>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6431507" y="3292856"/>
                <a:ext cx="344869" cy="92538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chemeClr val="accent5"/>
                              </a:solidFill>
                              <a:latin typeface="Cambria Math" panose="02040503050406030204" pitchFamily="18" charset="0"/>
                            </a:rPr>
                          </m:ctrlPr>
                        </m:fPr>
                        <m:num>
                          <m:r>
                            <a:rPr lang="en-US" sz="3200" b="1" i="1" smtClean="0">
                              <a:solidFill>
                                <a:schemeClr val="accent5"/>
                              </a:solidFill>
                              <a:latin typeface="Cambria Math" panose="02040503050406030204" pitchFamily="18" charset="0"/>
                            </a:rPr>
                            <m:t>𝟔</m:t>
                          </m:r>
                        </m:num>
                        <m:den>
                          <m:r>
                            <a:rPr lang="en-US" sz="3200" b="1" i="1" smtClean="0">
                              <a:solidFill>
                                <a:schemeClr val="accent5"/>
                              </a:solidFill>
                              <a:latin typeface="Cambria Math" panose="02040503050406030204" pitchFamily="18" charset="0"/>
                            </a:rPr>
                            <m:t>𝟖</m:t>
                          </m:r>
                        </m:den>
                      </m:f>
                    </m:oMath>
                  </m:oMathPara>
                </a14:m>
                <a:endParaRPr lang="en-US" sz="3200" b="1" dirty="0">
                  <a:solidFill>
                    <a:schemeClr val="accent5"/>
                  </a:solidFill>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6431507" y="3292856"/>
                <a:ext cx="344869" cy="925382"/>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6467366" y="4422659"/>
                <a:ext cx="344869" cy="92198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chemeClr val="accent3"/>
                              </a:solidFill>
                              <a:latin typeface="Cambria Math" panose="02040503050406030204" pitchFamily="18" charset="0"/>
                            </a:rPr>
                          </m:ctrlPr>
                        </m:fPr>
                        <m:num>
                          <m:r>
                            <a:rPr lang="en-US" sz="3200" b="1" i="1" smtClean="0">
                              <a:solidFill>
                                <a:schemeClr val="accent3"/>
                              </a:solidFill>
                              <a:latin typeface="Cambria Math" panose="02040503050406030204" pitchFamily="18" charset="0"/>
                            </a:rPr>
                            <m:t>𝟑</m:t>
                          </m:r>
                        </m:num>
                        <m:den>
                          <m:r>
                            <a:rPr lang="en-US" sz="3200" b="1" i="1" smtClean="0">
                              <a:solidFill>
                                <a:schemeClr val="accent3"/>
                              </a:solidFill>
                              <a:latin typeface="Cambria Math" panose="02040503050406030204" pitchFamily="18" charset="0"/>
                            </a:rPr>
                            <m:t>𝟒</m:t>
                          </m:r>
                        </m:den>
                      </m:f>
                    </m:oMath>
                  </m:oMathPara>
                </a14:m>
                <a:endParaRPr lang="en-US" sz="3200" b="1" dirty="0">
                  <a:solidFill>
                    <a:schemeClr val="accent3"/>
                  </a:solidFill>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6467366" y="4422659"/>
                <a:ext cx="344869" cy="921984"/>
              </a:xfrm>
              <a:prstGeom prst="rect">
                <a:avLst/>
              </a:prstGeom>
              <a:blipFill rotWithShape="0">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6842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8489" y="2037059"/>
            <a:ext cx="9252489" cy="5199282"/>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302215" y="0"/>
                <a:ext cx="3370883" cy="19014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6600" b="1" i="1" smtClean="0">
                              <a:solidFill>
                                <a:srgbClr val="000000"/>
                              </a:solidFill>
                              <a:latin typeface="Cambria Math" panose="02040503050406030204" pitchFamily="18" charset="0"/>
                            </a:rPr>
                          </m:ctrlPr>
                        </m:fPr>
                        <m:num>
                          <m:r>
                            <a:rPr lang="en-US" sz="6600" b="1" i="1" smtClean="0">
                              <a:solidFill>
                                <a:srgbClr val="000000"/>
                              </a:solidFill>
                              <a:latin typeface="Cambria Math" panose="02040503050406030204" pitchFamily="18" charset="0"/>
                            </a:rPr>
                            <m:t>𝟏</m:t>
                          </m:r>
                        </m:num>
                        <m:den>
                          <m:r>
                            <a:rPr lang="en-US" sz="6600" b="1" i="1" smtClean="0">
                              <a:solidFill>
                                <a:srgbClr val="000000"/>
                              </a:solidFill>
                              <a:latin typeface="Cambria Math" panose="02040503050406030204" pitchFamily="18" charset="0"/>
                            </a:rPr>
                            <m:t>𝟒</m:t>
                          </m:r>
                        </m:den>
                      </m:f>
                      <m:r>
                        <a:rPr lang="en-US" sz="6600" b="1" i="1" smtClean="0">
                          <a:solidFill>
                            <a:srgbClr val="000000"/>
                          </a:solidFill>
                          <a:latin typeface="Cambria Math" panose="02040503050406030204" pitchFamily="18" charset="0"/>
                        </a:rPr>
                        <m:t>+</m:t>
                      </m:r>
                      <m:f>
                        <m:fPr>
                          <m:ctrlPr>
                            <a:rPr lang="en-US" sz="6600" b="1" i="1" smtClean="0">
                              <a:solidFill>
                                <a:srgbClr val="000000"/>
                              </a:solidFill>
                              <a:latin typeface="Cambria Math" panose="02040503050406030204" pitchFamily="18" charset="0"/>
                            </a:rPr>
                          </m:ctrlPr>
                        </m:fPr>
                        <m:num>
                          <m:r>
                            <a:rPr lang="en-US" sz="6600" b="1" i="1" smtClean="0">
                              <a:solidFill>
                                <a:srgbClr val="000000"/>
                              </a:solidFill>
                              <a:latin typeface="Cambria Math" panose="02040503050406030204" pitchFamily="18" charset="0"/>
                            </a:rPr>
                            <m:t>𝟏</m:t>
                          </m:r>
                        </m:num>
                        <m:den>
                          <m:r>
                            <a:rPr lang="en-US" sz="6600" b="1" i="1" smtClean="0">
                              <a:solidFill>
                                <a:srgbClr val="000000"/>
                              </a:solidFill>
                              <a:latin typeface="Cambria Math" panose="02040503050406030204" pitchFamily="18" charset="0"/>
                            </a:rPr>
                            <m:t>𝟒</m:t>
                          </m:r>
                        </m:den>
                      </m:f>
                      <m:r>
                        <a:rPr lang="en-US" sz="6600" b="1" i="1" smtClean="0">
                          <a:solidFill>
                            <a:srgbClr val="000000"/>
                          </a:solidFill>
                          <a:latin typeface="Cambria Math" panose="02040503050406030204" pitchFamily="18" charset="0"/>
                        </a:rPr>
                        <m:t>= </m:t>
                      </m:r>
                    </m:oMath>
                  </m:oMathPara>
                </a14:m>
                <a:endParaRPr lang="en-US" sz="6600" b="1" dirty="0">
                  <a:solidFill>
                    <a:srgbClr val="000000"/>
                  </a:solidFill>
                  <a:latin typeface="+mj-lt"/>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02215" y="0"/>
                <a:ext cx="3370883" cy="1901483"/>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14577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90391" y="2314118"/>
            <a:ext cx="3657600" cy="657856"/>
            <a:chOff x="914400" y="2618422"/>
            <a:chExt cx="3657600" cy="657856"/>
          </a:xfrm>
        </p:grpSpPr>
        <p:sp>
          <p:nvSpPr>
            <p:cNvPr id="3" name="Rectangle 2"/>
            <p:cNvSpPr>
              <a:spLocks noChangeAspect="1"/>
            </p:cNvSpPr>
            <p:nvPr/>
          </p:nvSpPr>
          <p:spPr>
            <a:xfrm>
              <a:off x="914400" y="2618422"/>
              <a:ext cx="3657600" cy="657856"/>
            </a:xfrm>
            <a:prstGeom prst="rect">
              <a:avLst/>
            </a:prstGeom>
            <a:solidFill>
              <a:schemeClr val="accent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4" name="TextBox 2"/>
                <p:cNvSpPr txBox="1"/>
                <p:nvPr/>
              </p:nvSpPr>
              <p:spPr>
                <a:xfrm>
                  <a:off x="2651259" y="2623315"/>
                  <a:ext cx="152400" cy="570424"/>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𝟐</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4" name="TextBox 2"/>
                <p:cNvSpPr txBox="1">
                  <a:spLocks noRot="1" noChangeAspect="1" noMove="1" noResize="1" noEditPoints="1" noAdjustHandles="1" noChangeArrowheads="1" noChangeShapeType="1" noTextEdit="1"/>
                </p:cNvSpPr>
                <p:nvPr/>
              </p:nvSpPr>
              <p:spPr>
                <a:xfrm>
                  <a:off x="2651259" y="2623315"/>
                  <a:ext cx="152400" cy="570424"/>
                </a:xfrm>
                <a:prstGeom prst="rect">
                  <a:avLst/>
                </a:prstGeom>
                <a:blipFill rotWithShape="0">
                  <a:blip r:embed="rId3"/>
                  <a:stretch>
                    <a:fillRect l="-4000" b="-1075"/>
                  </a:stretch>
                </a:blipFill>
              </p:spPr>
              <p:txBody>
                <a:bodyPr/>
                <a:lstStyle/>
                <a:p>
                  <a:r>
                    <a:rPr lang="en-US">
                      <a:noFill/>
                    </a:rPr>
                    <a:t> </a:t>
                  </a:r>
                </a:p>
              </p:txBody>
            </p:sp>
          </mc:Fallback>
        </mc:AlternateContent>
      </p:grpSp>
      <p:grpSp>
        <p:nvGrpSpPr>
          <p:cNvPr id="59" name="Group 58"/>
          <p:cNvGrpSpPr/>
          <p:nvPr/>
        </p:nvGrpSpPr>
        <p:grpSpPr>
          <a:xfrm>
            <a:off x="374650" y="545523"/>
            <a:ext cx="3657600" cy="657858"/>
            <a:chOff x="631588" y="1696171"/>
            <a:chExt cx="3657600" cy="657858"/>
          </a:xfrm>
        </p:grpSpPr>
        <p:grpSp>
          <p:nvGrpSpPr>
            <p:cNvPr id="9" name="Group 8"/>
            <p:cNvGrpSpPr/>
            <p:nvPr/>
          </p:nvGrpSpPr>
          <p:grpSpPr>
            <a:xfrm>
              <a:off x="631588" y="1696171"/>
              <a:ext cx="1828800" cy="657858"/>
              <a:chOff x="914400" y="3581719"/>
              <a:chExt cx="1828800" cy="657858"/>
            </a:xfrm>
          </p:grpSpPr>
          <p:sp>
            <p:nvSpPr>
              <p:cNvPr id="10" name="Rectangle 9"/>
              <p:cNvSpPr>
                <a:spLocks noChangeAspect="1"/>
              </p:cNvSpPr>
              <p:nvPr/>
            </p:nvSpPr>
            <p:spPr>
              <a:xfrm>
                <a:off x="914400" y="3581719"/>
                <a:ext cx="1828800" cy="657858"/>
              </a:xfrm>
              <a:prstGeom prst="rect">
                <a:avLst/>
              </a:prstGeom>
              <a:solidFill>
                <a:schemeClr val="accent3"/>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11" name="TextBox 77"/>
                  <p:cNvSpPr txBox="1"/>
                  <p:nvPr/>
                </p:nvSpPr>
                <p:spPr>
                  <a:xfrm>
                    <a:off x="1717972" y="3613574"/>
                    <a:ext cx="152400" cy="57042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1" name="TextBox 77"/>
                  <p:cNvSpPr txBox="1">
                    <a:spLocks noRot="1" noChangeAspect="1" noMove="1" noResize="1" noEditPoints="1" noAdjustHandles="1" noChangeArrowheads="1" noChangeShapeType="1" noTextEdit="1"/>
                  </p:cNvSpPr>
                  <p:nvPr/>
                </p:nvSpPr>
                <p:spPr>
                  <a:xfrm>
                    <a:off x="1717972" y="3613574"/>
                    <a:ext cx="152400" cy="570425"/>
                  </a:xfrm>
                  <a:prstGeom prst="rect">
                    <a:avLst/>
                  </a:prstGeom>
                  <a:blipFill rotWithShape="0">
                    <a:blip r:embed="rId4"/>
                    <a:stretch>
                      <a:fillRect l="-4000" b="-1064"/>
                    </a:stretch>
                  </a:blipFill>
                </p:spPr>
                <p:txBody>
                  <a:bodyPr/>
                  <a:lstStyle/>
                  <a:p>
                    <a:r>
                      <a:rPr lang="en-US">
                        <a:noFill/>
                      </a:rPr>
                      <a:t> </a:t>
                    </a:r>
                  </a:p>
                </p:txBody>
              </p:sp>
            </mc:Fallback>
          </mc:AlternateContent>
        </p:grpSp>
        <p:grpSp>
          <p:nvGrpSpPr>
            <p:cNvPr id="12" name="Group 11"/>
            <p:cNvGrpSpPr/>
            <p:nvPr/>
          </p:nvGrpSpPr>
          <p:grpSpPr>
            <a:xfrm>
              <a:off x="2460388" y="1696171"/>
              <a:ext cx="1828800" cy="657858"/>
              <a:chOff x="2743200" y="3581719"/>
              <a:chExt cx="1828800" cy="657858"/>
            </a:xfrm>
          </p:grpSpPr>
          <p:sp>
            <p:nvSpPr>
              <p:cNvPr id="13" name="Rectangle 12"/>
              <p:cNvSpPr>
                <a:spLocks noChangeAspect="1"/>
              </p:cNvSpPr>
              <p:nvPr/>
            </p:nvSpPr>
            <p:spPr>
              <a:xfrm>
                <a:off x="2743200" y="3581719"/>
                <a:ext cx="1828800" cy="657858"/>
              </a:xfrm>
              <a:prstGeom prst="rect">
                <a:avLst/>
              </a:prstGeom>
              <a:solidFill>
                <a:schemeClr val="accent3"/>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14" name="TextBox 80"/>
                  <p:cNvSpPr txBox="1"/>
                  <p:nvPr/>
                </p:nvSpPr>
                <p:spPr>
                  <a:xfrm>
                    <a:off x="3521964" y="3613574"/>
                    <a:ext cx="152400" cy="57042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14" name="TextBox 80"/>
                  <p:cNvSpPr txBox="1">
                    <a:spLocks noRot="1" noChangeAspect="1" noMove="1" noResize="1" noEditPoints="1" noAdjustHandles="1" noChangeArrowheads="1" noChangeShapeType="1" noTextEdit="1"/>
                  </p:cNvSpPr>
                  <p:nvPr/>
                </p:nvSpPr>
                <p:spPr>
                  <a:xfrm>
                    <a:off x="3521964" y="3613574"/>
                    <a:ext cx="152400" cy="570425"/>
                  </a:xfrm>
                  <a:prstGeom prst="rect">
                    <a:avLst/>
                  </a:prstGeom>
                  <a:blipFill rotWithShape="0">
                    <a:blip r:embed="rId5"/>
                    <a:stretch>
                      <a:fillRect l="-4000" b="-1064"/>
                    </a:stretch>
                  </a:blipFill>
                </p:spPr>
                <p:txBody>
                  <a:bodyPr/>
                  <a:lstStyle/>
                  <a:p>
                    <a:r>
                      <a:rPr lang="en-US">
                        <a:noFill/>
                      </a:rPr>
                      <a:t> </a:t>
                    </a:r>
                  </a:p>
                </p:txBody>
              </p:sp>
            </mc:Fallback>
          </mc:AlternateContent>
        </p:grpSp>
      </p:grpSp>
      <p:grpSp>
        <p:nvGrpSpPr>
          <p:cNvPr id="58" name="Group 57"/>
          <p:cNvGrpSpPr/>
          <p:nvPr/>
        </p:nvGrpSpPr>
        <p:grpSpPr>
          <a:xfrm>
            <a:off x="390391" y="3955550"/>
            <a:ext cx="3657600" cy="657860"/>
            <a:chOff x="631588" y="2798439"/>
            <a:chExt cx="3657600" cy="657860"/>
          </a:xfrm>
        </p:grpSpPr>
        <p:sp>
          <p:nvSpPr>
            <p:cNvPr id="19" name="Rectangle 18"/>
            <p:cNvSpPr>
              <a:spLocks noChangeAspect="1"/>
            </p:cNvSpPr>
            <p:nvPr/>
          </p:nvSpPr>
          <p:spPr>
            <a:xfrm>
              <a:off x="2460388" y="2798439"/>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0" name="Rectangle 19"/>
            <p:cNvSpPr>
              <a:spLocks noChangeAspect="1"/>
            </p:cNvSpPr>
            <p:nvPr/>
          </p:nvSpPr>
          <p:spPr>
            <a:xfrm>
              <a:off x="1545988" y="2798439"/>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1" name="Rectangle 20"/>
            <p:cNvSpPr>
              <a:spLocks noChangeAspect="1"/>
            </p:cNvSpPr>
            <p:nvPr/>
          </p:nvSpPr>
          <p:spPr>
            <a:xfrm>
              <a:off x="3374788" y="2798439"/>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4" name="Rectangle 23"/>
            <p:cNvSpPr>
              <a:spLocks noChangeAspect="1"/>
            </p:cNvSpPr>
            <p:nvPr/>
          </p:nvSpPr>
          <p:spPr>
            <a:xfrm>
              <a:off x="631588" y="2798441"/>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25" name="TextBox 85"/>
                <p:cNvSpPr txBox="1"/>
                <p:nvPr/>
              </p:nvSpPr>
              <p:spPr>
                <a:xfrm>
                  <a:off x="985868" y="2808412"/>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𝟖</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25" name="TextBox 85"/>
                <p:cNvSpPr txBox="1">
                  <a:spLocks noRot="1" noChangeAspect="1" noMove="1" noResize="1" noEditPoints="1" noAdjustHandles="1" noChangeArrowheads="1" noChangeShapeType="1" noTextEdit="1"/>
                </p:cNvSpPr>
                <p:nvPr/>
              </p:nvSpPr>
              <p:spPr>
                <a:xfrm>
                  <a:off x="985868" y="2808412"/>
                  <a:ext cx="152400" cy="572328"/>
                </a:xfrm>
                <a:prstGeom prst="rect">
                  <a:avLst/>
                </a:prstGeom>
                <a:blipFill rotWithShape="0">
                  <a:blip r:embed="rId6"/>
                  <a:stretch>
                    <a:fillRect r="-4000"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86"/>
                <p:cNvSpPr txBox="1"/>
                <p:nvPr/>
              </p:nvSpPr>
              <p:spPr>
                <a:xfrm>
                  <a:off x="1900268" y="2808412"/>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𝟖</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26" name="TextBox 86"/>
                <p:cNvSpPr txBox="1">
                  <a:spLocks noRot="1" noChangeAspect="1" noMove="1" noResize="1" noEditPoints="1" noAdjustHandles="1" noChangeArrowheads="1" noChangeShapeType="1" noTextEdit="1"/>
                </p:cNvSpPr>
                <p:nvPr/>
              </p:nvSpPr>
              <p:spPr>
                <a:xfrm>
                  <a:off x="1900268" y="2808412"/>
                  <a:ext cx="152400" cy="572328"/>
                </a:xfrm>
                <a:prstGeom prst="rect">
                  <a:avLst/>
                </a:prstGeom>
                <a:blipFill rotWithShape="0">
                  <a:blip r:embed="rId6"/>
                  <a:stretch>
                    <a:fillRect r="-4000"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87"/>
                <p:cNvSpPr txBox="1"/>
                <p:nvPr/>
              </p:nvSpPr>
              <p:spPr>
                <a:xfrm>
                  <a:off x="2823195" y="2808412"/>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𝟖</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27" name="TextBox 87"/>
                <p:cNvSpPr txBox="1">
                  <a:spLocks noRot="1" noChangeAspect="1" noMove="1" noResize="1" noEditPoints="1" noAdjustHandles="1" noChangeArrowheads="1" noChangeShapeType="1" noTextEdit="1"/>
                </p:cNvSpPr>
                <p:nvPr/>
              </p:nvSpPr>
              <p:spPr>
                <a:xfrm>
                  <a:off x="2823195" y="2808412"/>
                  <a:ext cx="152400" cy="572328"/>
                </a:xfrm>
                <a:prstGeom prst="rect">
                  <a:avLst/>
                </a:prstGeom>
                <a:blipFill rotWithShape="0">
                  <a:blip r:embed="rId7"/>
                  <a:stretch>
                    <a:fillRect l="-4000"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88"/>
                <p:cNvSpPr txBox="1"/>
                <p:nvPr/>
              </p:nvSpPr>
              <p:spPr>
                <a:xfrm>
                  <a:off x="3711075" y="2808412"/>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𝟖</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28" name="TextBox 88"/>
                <p:cNvSpPr txBox="1">
                  <a:spLocks noRot="1" noChangeAspect="1" noMove="1" noResize="1" noEditPoints="1" noAdjustHandles="1" noChangeArrowheads="1" noChangeShapeType="1" noTextEdit="1"/>
                </p:cNvSpPr>
                <p:nvPr/>
              </p:nvSpPr>
              <p:spPr>
                <a:xfrm>
                  <a:off x="3711075" y="2808412"/>
                  <a:ext cx="152400" cy="572328"/>
                </a:xfrm>
                <a:prstGeom prst="rect">
                  <a:avLst/>
                </a:prstGeom>
                <a:blipFill rotWithShape="0">
                  <a:blip r:embed="rId8"/>
                  <a:stretch>
                    <a:fillRect r="-4000" b="-1064"/>
                  </a:stretch>
                </a:blipFill>
              </p:spPr>
              <p:txBody>
                <a:bodyPr/>
                <a:lstStyle/>
                <a:p>
                  <a:r>
                    <a:rPr lang="en-US">
                      <a:noFill/>
                    </a:rPr>
                    <a:t> </a:t>
                  </a:r>
                </a:p>
              </p:txBody>
            </p:sp>
          </mc:Fallback>
        </mc:AlternateContent>
      </p:grpSp>
      <p:grpSp>
        <p:nvGrpSpPr>
          <p:cNvPr id="60" name="Group 59"/>
          <p:cNvGrpSpPr/>
          <p:nvPr/>
        </p:nvGrpSpPr>
        <p:grpSpPr>
          <a:xfrm>
            <a:off x="450850" y="5723761"/>
            <a:ext cx="3657600" cy="658570"/>
            <a:chOff x="720940" y="4620800"/>
            <a:chExt cx="3657600" cy="658570"/>
          </a:xfrm>
        </p:grpSpPr>
        <p:sp>
          <p:nvSpPr>
            <p:cNvPr id="31" name="Rectangle 30"/>
            <p:cNvSpPr>
              <a:spLocks noChangeAspect="1"/>
            </p:cNvSpPr>
            <p:nvPr/>
          </p:nvSpPr>
          <p:spPr>
            <a:xfrm>
              <a:off x="2092540" y="4621183"/>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2" name="Rectangle 31"/>
            <p:cNvSpPr>
              <a:spLocks noChangeAspect="1"/>
            </p:cNvSpPr>
            <p:nvPr/>
          </p:nvSpPr>
          <p:spPr>
            <a:xfrm>
              <a:off x="2549740" y="4621184"/>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3" name="Rectangle 32"/>
            <p:cNvSpPr>
              <a:spLocks noChangeAspect="1"/>
            </p:cNvSpPr>
            <p:nvPr/>
          </p:nvSpPr>
          <p:spPr>
            <a:xfrm>
              <a:off x="1635340" y="4620800"/>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4" name="Rectangle 33"/>
            <p:cNvSpPr>
              <a:spLocks noChangeAspect="1"/>
            </p:cNvSpPr>
            <p:nvPr/>
          </p:nvSpPr>
          <p:spPr>
            <a:xfrm>
              <a:off x="3464140" y="4621184"/>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5" name="Rectangle 34"/>
            <p:cNvSpPr>
              <a:spLocks noChangeAspect="1"/>
            </p:cNvSpPr>
            <p:nvPr/>
          </p:nvSpPr>
          <p:spPr>
            <a:xfrm>
              <a:off x="3921340" y="4621184"/>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7" name="Rectangle 36"/>
            <p:cNvSpPr>
              <a:spLocks noChangeAspect="1"/>
            </p:cNvSpPr>
            <p:nvPr/>
          </p:nvSpPr>
          <p:spPr>
            <a:xfrm>
              <a:off x="3006940" y="4621184"/>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1" name="Rectangle 40"/>
            <p:cNvSpPr>
              <a:spLocks noChangeAspect="1"/>
            </p:cNvSpPr>
            <p:nvPr/>
          </p:nvSpPr>
          <p:spPr>
            <a:xfrm>
              <a:off x="1178140" y="4621184"/>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2" name="Rectangle 41"/>
            <p:cNvSpPr>
              <a:spLocks noChangeAspect="1"/>
            </p:cNvSpPr>
            <p:nvPr/>
          </p:nvSpPr>
          <p:spPr>
            <a:xfrm>
              <a:off x="720940" y="4621184"/>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43" name="TextBox 93"/>
                <p:cNvSpPr txBox="1"/>
                <p:nvPr/>
              </p:nvSpPr>
              <p:spPr>
                <a:xfrm>
                  <a:off x="763592" y="4644960"/>
                  <a:ext cx="304165" cy="572612"/>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43" name="TextBox 93"/>
                <p:cNvSpPr txBox="1">
                  <a:spLocks noRot="1" noChangeAspect="1" noMove="1" noResize="1" noEditPoints="1" noAdjustHandles="1" noChangeArrowheads="1" noChangeShapeType="1" noTextEdit="1"/>
                </p:cNvSpPr>
                <p:nvPr/>
              </p:nvSpPr>
              <p:spPr>
                <a:xfrm>
                  <a:off x="763592" y="4644960"/>
                  <a:ext cx="304165" cy="572612"/>
                </a:xfrm>
                <a:prstGeom prst="rect">
                  <a:avLst/>
                </a:prstGeom>
                <a:blipFill rotWithShape="0">
                  <a:blip r:embed="rId9"/>
                  <a:stretch>
                    <a:fillRect r="-2000"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94"/>
                <p:cNvSpPr txBox="1"/>
                <p:nvPr/>
              </p:nvSpPr>
              <p:spPr>
                <a:xfrm>
                  <a:off x="1220792" y="4644960"/>
                  <a:ext cx="304165" cy="572612"/>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44" name="TextBox 94"/>
                <p:cNvSpPr txBox="1">
                  <a:spLocks noRot="1" noChangeAspect="1" noMove="1" noResize="1" noEditPoints="1" noAdjustHandles="1" noChangeArrowheads="1" noChangeShapeType="1" noTextEdit="1"/>
                </p:cNvSpPr>
                <p:nvPr/>
              </p:nvSpPr>
              <p:spPr>
                <a:xfrm>
                  <a:off x="1220792" y="4644960"/>
                  <a:ext cx="304165" cy="572612"/>
                </a:xfrm>
                <a:prstGeom prst="rect">
                  <a:avLst/>
                </a:prstGeom>
                <a:blipFill rotWithShape="0">
                  <a:blip r:embed="rId9"/>
                  <a:stretch>
                    <a:fillRect r="-2000"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95"/>
                <p:cNvSpPr txBox="1"/>
                <p:nvPr/>
              </p:nvSpPr>
              <p:spPr>
                <a:xfrm>
                  <a:off x="1676570" y="4644960"/>
                  <a:ext cx="304165" cy="572612"/>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45" name="TextBox 95"/>
                <p:cNvSpPr txBox="1">
                  <a:spLocks noRot="1" noChangeAspect="1" noMove="1" noResize="1" noEditPoints="1" noAdjustHandles="1" noChangeArrowheads="1" noChangeShapeType="1" noTextEdit="1"/>
                </p:cNvSpPr>
                <p:nvPr/>
              </p:nvSpPr>
              <p:spPr>
                <a:xfrm>
                  <a:off x="1676570" y="4644960"/>
                  <a:ext cx="304165" cy="572612"/>
                </a:xfrm>
                <a:prstGeom prst="rect">
                  <a:avLst/>
                </a:prstGeom>
                <a:blipFill rotWithShape="0">
                  <a:blip r:embed="rId10"/>
                  <a:stretch>
                    <a:fillRect l="-2000"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96"/>
                <p:cNvSpPr txBox="1"/>
                <p:nvPr/>
              </p:nvSpPr>
              <p:spPr>
                <a:xfrm>
                  <a:off x="2132348" y="4644960"/>
                  <a:ext cx="304165" cy="572612"/>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46" name="TextBox 96"/>
                <p:cNvSpPr txBox="1">
                  <a:spLocks noRot="1" noChangeAspect="1" noMove="1" noResize="1" noEditPoints="1" noAdjustHandles="1" noChangeArrowheads="1" noChangeShapeType="1" noTextEdit="1"/>
                </p:cNvSpPr>
                <p:nvPr/>
              </p:nvSpPr>
              <p:spPr>
                <a:xfrm>
                  <a:off x="2132348" y="4644960"/>
                  <a:ext cx="304165" cy="572612"/>
                </a:xfrm>
                <a:prstGeom prst="rect">
                  <a:avLst/>
                </a:prstGeom>
                <a:blipFill rotWithShape="0">
                  <a:blip r:embed="rId11"/>
                  <a:stretch>
                    <a:fillRect l="-2041" r="-2041"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97"/>
                <p:cNvSpPr txBox="1"/>
                <p:nvPr/>
              </p:nvSpPr>
              <p:spPr>
                <a:xfrm>
                  <a:off x="2588126" y="4644960"/>
                  <a:ext cx="304165" cy="572612"/>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47" name="TextBox 97"/>
                <p:cNvSpPr txBox="1">
                  <a:spLocks noRot="1" noChangeAspect="1" noMove="1" noResize="1" noEditPoints="1" noAdjustHandles="1" noChangeArrowheads="1" noChangeShapeType="1" noTextEdit="1"/>
                </p:cNvSpPr>
                <p:nvPr/>
              </p:nvSpPr>
              <p:spPr>
                <a:xfrm>
                  <a:off x="2588126" y="4644960"/>
                  <a:ext cx="304165" cy="572612"/>
                </a:xfrm>
                <a:prstGeom prst="rect">
                  <a:avLst/>
                </a:prstGeom>
                <a:blipFill rotWithShape="0">
                  <a:blip r:embed="rId12"/>
                  <a:stretch>
                    <a:fillRect r="-2000"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98"/>
                <p:cNvSpPr txBox="1"/>
                <p:nvPr/>
              </p:nvSpPr>
              <p:spPr>
                <a:xfrm>
                  <a:off x="3052434" y="4644960"/>
                  <a:ext cx="304165" cy="572612"/>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48" name="TextBox 98"/>
                <p:cNvSpPr txBox="1">
                  <a:spLocks noRot="1" noChangeAspect="1" noMove="1" noResize="1" noEditPoints="1" noAdjustHandles="1" noChangeArrowheads="1" noChangeShapeType="1" noTextEdit="1"/>
                </p:cNvSpPr>
                <p:nvPr/>
              </p:nvSpPr>
              <p:spPr>
                <a:xfrm>
                  <a:off x="3052434" y="4644960"/>
                  <a:ext cx="304165" cy="572612"/>
                </a:xfrm>
                <a:prstGeom prst="rect">
                  <a:avLst/>
                </a:prstGeom>
                <a:blipFill rotWithShape="0">
                  <a:blip r:embed="rId13"/>
                  <a:stretch>
                    <a:fillRect l="-2041" r="-2041"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100"/>
                <p:cNvSpPr txBox="1"/>
                <p:nvPr/>
              </p:nvSpPr>
              <p:spPr>
                <a:xfrm>
                  <a:off x="3959726" y="4644960"/>
                  <a:ext cx="304165" cy="572612"/>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49" name="TextBox 100"/>
                <p:cNvSpPr txBox="1">
                  <a:spLocks noRot="1" noChangeAspect="1" noMove="1" noResize="1" noEditPoints="1" noAdjustHandles="1" noChangeArrowheads="1" noChangeShapeType="1" noTextEdit="1"/>
                </p:cNvSpPr>
                <p:nvPr/>
              </p:nvSpPr>
              <p:spPr>
                <a:xfrm>
                  <a:off x="3959726" y="4644960"/>
                  <a:ext cx="304165" cy="572612"/>
                </a:xfrm>
                <a:prstGeom prst="rect">
                  <a:avLst/>
                </a:prstGeom>
                <a:blipFill rotWithShape="0">
                  <a:blip r:embed="rId12"/>
                  <a:stretch>
                    <a:fillRect r="-2000"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102"/>
                <p:cNvSpPr txBox="1"/>
                <p:nvPr/>
              </p:nvSpPr>
              <p:spPr>
                <a:xfrm>
                  <a:off x="3507250" y="4644960"/>
                  <a:ext cx="304165" cy="572612"/>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50" name="TextBox 102"/>
                <p:cNvSpPr txBox="1">
                  <a:spLocks noRot="1" noChangeAspect="1" noMove="1" noResize="1" noEditPoints="1" noAdjustHandles="1" noChangeArrowheads="1" noChangeShapeType="1" noTextEdit="1"/>
                </p:cNvSpPr>
                <p:nvPr/>
              </p:nvSpPr>
              <p:spPr>
                <a:xfrm>
                  <a:off x="3507250" y="4644960"/>
                  <a:ext cx="304165" cy="572612"/>
                </a:xfrm>
                <a:prstGeom prst="rect">
                  <a:avLst/>
                </a:prstGeom>
                <a:blipFill rotWithShape="0">
                  <a:blip r:embed="rId14"/>
                  <a:stretch>
                    <a:fillRect r="-2000" b="-106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3" name="TextBox 62"/>
              <p:cNvSpPr txBox="1"/>
              <p:nvPr/>
            </p:nvSpPr>
            <p:spPr>
              <a:xfrm>
                <a:off x="4334483" y="365535"/>
                <a:ext cx="2612417" cy="1267655"/>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f>
                        <m:fPr>
                          <m:ctrlPr>
                            <a:rPr lang="en-US" sz="4400" b="1" i="1" smtClean="0">
                              <a:solidFill>
                                <a:srgbClr val="000000"/>
                              </a:solidFill>
                              <a:latin typeface="Cambria Math" panose="02040503050406030204" pitchFamily="18" charset="0"/>
                            </a:rPr>
                          </m:ctrlPr>
                        </m:fPr>
                        <m:num>
                          <m:r>
                            <a:rPr lang="en-US" sz="4400" b="1" i="0" smtClean="0">
                              <a:solidFill>
                                <a:srgbClr val="000000"/>
                              </a:solidFill>
                              <a:latin typeface="Cambria Math" panose="02040503050406030204" pitchFamily="18" charset="0"/>
                            </a:rPr>
                            <m:t>𝟏</m:t>
                          </m:r>
                        </m:num>
                        <m:den>
                          <m:r>
                            <a:rPr lang="en-US" sz="4400" b="1" i="0" smtClean="0">
                              <a:solidFill>
                                <a:srgbClr val="000000"/>
                              </a:solidFill>
                              <a:latin typeface="Cambria Math" panose="02040503050406030204" pitchFamily="18" charset="0"/>
                            </a:rPr>
                            <m:t>𝟒</m:t>
                          </m:r>
                        </m:den>
                      </m:f>
                      <m:r>
                        <a:rPr lang="en-US" sz="4400" b="1" i="0" smtClean="0">
                          <a:solidFill>
                            <a:srgbClr val="000000"/>
                          </a:solidFill>
                          <a:latin typeface="Cambria Math" panose="02040503050406030204" pitchFamily="18" charset="0"/>
                        </a:rPr>
                        <m:t>+</m:t>
                      </m:r>
                      <m:f>
                        <m:fPr>
                          <m:ctrlPr>
                            <a:rPr lang="en-US" sz="4400" b="1" i="1" smtClean="0">
                              <a:solidFill>
                                <a:srgbClr val="000000"/>
                              </a:solidFill>
                              <a:latin typeface="Cambria Math" panose="02040503050406030204" pitchFamily="18" charset="0"/>
                            </a:rPr>
                          </m:ctrlPr>
                        </m:fPr>
                        <m:num>
                          <m:r>
                            <a:rPr lang="en-US" sz="4400" b="1" i="0" smtClean="0">
                              <a:solidFill>
                                <a:srgbClr val="000000"/>
                              </a:solidFill>
                              <a:latin typeface="Cambria Math" panose="02040503050406030204" pitchFamily="18" charset="0"/>
                            </a:rPr>
                            <m:t>𝟏</m:t>
                          </m:r>
                        </m:num>
                        <m:den>
                          <m:r>
                            <a:rPr lang="en-US" sz="4400" b="1" i="0" smtClean="0">
                              <a:solidFill>
                                <a:srgbClr val="000000"/>
                              </a:solidFill>
                              <a:latin typeface="Cambria Math" panose="02040503050406030204" pitchFamily="18" charset="0"/>
                            </a:rPr>
                            <m:t>𝟒</m:t>
                          </m:r>
                        </m:den>
                      </m:f>
                      <m:r>
                        <a:rPr lang="en-US" sz="4400" b="1" i="0" smtClean="0">
                          <a:solidFill>
                            <a:srgbClr val="000000"/>
                          </a:solidFill>
                          <a:latin typeface="Cambria Math" panose="02040503050406030204" pitchFamily="18" charset="0"/>
                        </a:rPr>
                        <m:t>=</m:t>
                      </m:r>
                      <m:f>
                        <m:fPr>
                          <m:ctrlPr>
                            <a:rPr lang="en-US" sz="4400" b="1" i="1" smtClean="0">
                              <a:solidFill>
                                <a:srgbClr val="000000"/>
                              </a:solidFill>
                              <a:latin typeface="Cambria Math" panose="02040503050406030204" pitchFamily="18" charset="0"/>
                            </a:rPr>
                          </m:ctrlPr>
                        </m:fPr>
                        <m:num>
                          <m:r>
                            <a:rPr lang="en-US" sz="4400" b="1" i="0" smtClean="0">
                              <a:solidFill>
                                <a:srgbClr val="000000"/>
                              </a:solidFill>
                              <a:latin typeface="Cambria Math" panose="02040503050406030204" pitchFamily="18" charset="0"/>
                            </a:rPr>
                            <m:t>𝟐</m:t>
                          </m:r>
                        </m:num>
                        <m:den>
                          <m:r>
                            <a:rPr lang="en-US" sz="4400" b="1" i="0" smtClean="0">
                              <a:solidFill>
                                <a:srgbClr val="000000"/>
                              </a:solidFill>
                              <a:latin typeface="Cambria Math" panose="02040503050406030204" pitchFamily="18" charset="0"/>
                            </a:rPr>
                            <m:t>𝟒</m:t>
                          </m:r>
                        </m:den>
                      </m:f>
                    </m:oMath>
                  </m:oMathPara>
                </a14:m>
                <a:endParaRPr lang="en-US" sz="4400" b="1" dirty="0">
                  <a:solidFill>
                    <a:srgbClr val="000000"/>
                  </a:solidFill>
                  <a:latin typeface="+mj-lt"/>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4334483" y="365535"/>
                <a:ext cx="2612417" cy="1267655"/>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4440524" y="3616769"/>
                <a:ext cx="506680" cy="1269835"/>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f>
                        <m:fPr>
                          <m:ctrlPr>
                            <a:rPr lang="en-US" sz="4400" b="1" i="1" smtClean="0">
                              <a:solidFill>
                                <a:srgbClr val="000000"/>
                              </a:solidFill>
                              <a:latin typeface="Cambria Math" panose="02040503050406030204" pitchFamily="18" charset="0"/>
                            </a:rPr>
                          </m:ctrlPr>
                        </m:fPr>
                        <m:num>
                          <m:r>
                            <a:rPr lang="en-US" sz="4400" b="1" i="0" smtClean="0">
                              <a:solidFill>
                                <a:srgbClr val="000000"/>
                              </a:solidFill>
                              <a:latin typeface="Cambria Math" panose="02040503050406030204" pitchFamily="18" charset="0"/>
                            </a:rPr>
                            <m:t>𝟒</m:t>
                          </m:r>
                        </m:num>
                        <m:den>
                          <m:r>
                            <a:rPr lang="en-US" sz="4400" b="1" i="0" smtClean="0">
                              <a:solidFill>
                                <a:srgbClr val="000000"/>
                              </a:solidFill>
                              <a:latin typeface="Cambria Math" panose="02040503050406030204" pitchFamily="18" charset="0"/>
                            </a:rPr>
                            <m:t>𝟖</m:t>
                          </m:r>
                        </m:den>
                      </m:f>
                      <m:r>
                        <a:rPr lang="en-US" sz="4400" b="1" i="0" smtClean="0">
                          <a:solidFill>
                            <a:srgbClr val="000000"/>
                          </a:solidFill>
                          <a:latin typeface="Cambria Math" panose="02040503050406030204" pitchFamily="18" charset="0"/>
                        </a:rPr>
                        <m:t> </m:t>
                      </m:r>
                    </m:oMath>
                  </m:oMathPara>
                </a14:m>
                <a:endParaRPr lang="en-US" sz="4400" b="1" dirty="0">
                  <a:solidFill>
                    <a:srgbClr val="000000"/>
                  </a:solidFill>
                  <a:latin typeface="+mj-lt"/>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4440524" y="3616769"/>
                <a:ext cx="506680" cy="1269835"/>
              </a:xfrm>
              <a:prstGeom prst="rect">
                <a:avLst/>
              </a:prstGeom>
              <a:blipFill rotWithShape="0">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4334483" y="5296587"/>
                <a:ext cx="955149" cy="1272080"/>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f>
                        <m:fPr>
                          <m:ctrlPr>
                            <a:rPr lang="en-US" sz="4400" b="1" i="1" smtClean="0">
                              <a:solidFill>
                                <a:srgbClr val="000000"/>
                              </a:solidFill>
                              <a:latin typeface="Cambria Math" panose="02040503050406030204" pitchFamily="18" charset="0"/>
                            </a:rPr>
                          </m:ctrlPr>
                        </m:fPr>
                        <m:num>
                          <m:r>
                            <a:rPr lang="en-US" sz="4400" b="1" i="0" smtClean="0">
                              <a:solidFill>
                                <a:srgbClr val="000000"/>
                              </a:solidFill>
                              <a:latin typeface="Cambria Math" panose="02040503050406030204" pitchFamily="18" charset="0"/>
                            </a:rPr>
                            <m:t>𝟖</m:t>
                          </m:r>
                        </m:num>
                        <m:den>
                          <m:r>
                            <a:rPr lang="en-US" sz="4400" b="1" i="0" smtClean="0">
                              <a:solidFill>
                                <a:srgbClr val="000000"/>
                              </a:solidFill>
                              <a:latin typeface="Cambria Math" panose="02040503050406030204" pitchFamily="18" charset="0"/>
                            </a:rPr>
                            <m:t>𝟏𝟔</m:t>
                          </m:r>
                        </m:den>
                      </m:f>
                      <m:r>
                        <a:rPr lang="en-US" sz="4400" b="1" i="0" smtClean="0">
                          <a:solidFill>
                            <a:srgbClr val="000000"/>
                          </a:solidFill>
                          <a:latin typeface="Cambria Math" panose="02040503050406030204" pitchFamily="18" charset="0"/>
                        </a:rPr>
                        <m:t> </m:t>
                      </m:r>
                    </m:oMath>
                  </m:oMathPara>
                </a14:m>
                <a:endParaRPr lang="en-US" sz="4400" b="1" dirty="0">
                  <a:solidFill>
                    <a:srgbClr val="000000"/>
                  </a:solidFill>
                  <a:latin typeface="+mj-lt"/>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4334483" y="5296587"/>
                <a:ext cx="955149" cy="1272080"/>
              </a:xfrm>
              <a:prstGeom prst="rect">
                <a:avLst/>
              </a:prstGeom>
              <a:blipFill rotWithShape="0">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4440524" y="2009219"/>
                <a:ext cx="506680" cy="1267655"/>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f>
                        <m:fPr>
                          <m:ctrlPr>
                            <a:rPr lang="en-US" sz="4400" b="1" i="1" smtClean="0">
                              <a:solidFill>
                                <a:srgbClr val="000000"/>
                              </a:solidFill>
                              <a:latin typeface="Cambria Math" panose="02040503050406030204" pitchFamily="18" charset="0"/>
                            </a:rPr>
                          </m:ctrlPr>
                        </m:fPr>
                        <m:num>
                          <m:r>
                            <a:rPr lang="en-US" sz="4400" b="1" i="0" smtClean="0">
                              <a:solidFill>
                                <a:srgbClr val="000000"/>
                              </a:solidFill>
                              <a:latin typeface="Cambria Math" panose="02040503050406030204" pitchFamily="18" charset="0"/>
                            </a:rPr>
                            <m:t>𝟏</m:t>
                          </m:r>
                        </m:num>
                        <m:den>
                          <m:r>
                            <a:rPr lang="en-US" sz="4400" b="1" i="0" smtClean="0">
                              <a:solidFill>
                                <a:srgbClr val="000000"/>
                              </a:solidFill>
                              <a:latin typeface="Cambria Math" panose="02040503050406030204" pitchFamily="18" charset="0"/>
                            </a:rPr>
                            <m:t>𝟐</m:t>
                          </m:r>
                        </m:den>
                      </m:f>
                      <m:r>
                        <a:rPr lang="en-US" sz="4400" b="1" i="0" smtClean="0">
                          <a:solidFill>
                            <a:srgbClr val="000000"/>
                          </a:solidFill>
                          <a:latin typeface="Cambria Math" panose="02040503050406030204" pitchFamily="18" charset="0"/>
                        </a:rPr>
                        <m:t> </m:t>
                      </m:r>
                    </m:oMath>
                  </m:oMathPara>
                </a14:m>
                <a:endParaRPr lang="en-US" sz="4400" b="1" dirty="0">
                  <a:solidFill>
                    <a:srgbClr val="000000"/>
                  </a:solidFill>
                  <a:latin typeface="+mj-lt"/>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4440524" y="2009219"/>
                <a:ext cx="506680" cy="1267655"/>
              </a:xfrm>
              <a:prstGeom prst="rect">
                <a:avLst/>
              </a:prstGeom>
              <a:blipFill rotWithShape="0">
                <a:blip r:embed="rId1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5905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500"/>
                                        <p:tgtEl>
                                          <p:spTgt spid="6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516890" y="469900"/>
            <a:ext cx="8110728" cy="5486400"/>
            <a:chOff x="0" y="0"/>
            <a:chExt cx="8110728" cy="5486400"/>
          </a:xfrm>
        </p:grpSpPr>
        <p:cxnSp>
          <p:nvCxnSpPr>
            <p:cNvPr id="23" name="Straight Connector 22"/>
            <p:cNvCxnSpPr/>
            <p:nvPr/>
          </p:nvCxnSpPr>
          <p:spPr>
            <a:xfrm>
              <a:off x="8080745" y="0"/>
              <a:ext cx="0" cy="5486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0" y="0"/>
              <a:ext cx="8110728" cy="5486400"/>
              <a:chOff x="0" y="0"/>
              <a:chExt cx="8110728" cy="5486400"/>
            </a:xfrm>
          </p:grpSpPr>
          <p:cxnSp>
            <p:nvCxnSpPr>
              <p:cNvPr id="25" name="Straight Connector 24"/>
              <p:cNvCxnSpPr/>
              <p:nvPr/>
            </p:nvCxnSpPr>
            <p:spPr>
              <a:xfrm>
                <a:off x="30941" y="0"/>
                <a:ext cx="0" cy="5486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060681" y="0"/>
                <a:ext cx="0" cy="420624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051127" y="0"/>
                <a:ext cx="0" cy="3200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070234" y="0"/>
                <a:ext cx="0" cy="3200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080327" y="0"/>
                <a:ext cx="0" cy="205740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41034" y="0"/>
                <a:ext cx="0" cy="205740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41304" y="0"/>
                <a:ext cx="0" cy="91440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540764" y="0"/>
                <a:ext cx="0" cy="91440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550857" y="0"/>
                <a:ext cx="0" cy="91440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050588" y="0"/>
                <a:ext cx="0" cy="205740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550318" y="0"/>
                <a:ext cx="0" cy="91440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560411" y="0"/>
                <a:ext cx="0" cy="91440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060141" y="0"/>
                <a:ext cx="0" cy="205740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570504" y="0"/>
                <a:ext cx="0" cy="91440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569964" y="0"/>
                <a:ext cx="0" cy="91440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580057" y="0"/>
                <a:ext cx="0" cy="91440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a:off x="4055364" y="-4045688"/>
                <a:ext cx="0" cy="8110728"/>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43" name="TextBox 42"/>
              <p:cNvSpPr txBox="1"/>
              <p:nvPr/>
            </p:nvSpPr>
            <p:spPr>
              <a:xfrm>
                <a:off x="3352637" y="4881456"/>
                <a:ext cx="344869" cy="115249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accent3"/>
                              </a:solidFill>
                              <a:latin typeface="Cambria Math" panose="02040503050406030204" pitchFamily="18" charset="0"/>
                            </a:rPr>
                          </m:ctrlPr>
                        </m:fPr>
                        <m:num>
                          <m:r>
                            <a:rPr lang="en-US" sz="4000" b="1" i="1" smtClean="0">
                              <a:solidFill>
                                <a:schemeClr val="accent3"/>
                              </a:solidFill>
                              <a:latin typeface="Cambria Math" panose="02040503050406030204" pitchFamily="18" charset="0"/>
                            </a:rPr>
                            <m:t>𝟏</m:t>
                          </m:r>
                        </m:num>
                        <m:den>
                          <m:r>
                            <a:rPr lang="en-US" sz="4000" b="1" i="1" smtClean="0">
                              <a:solidFill>
                                <a:schemeClr val="accent3"/>
                              </a:solidFill>
                              <a:latin typeface="Cambria Math" panose="02040503050406030204" pitchFamily="18" charset="0"/>
                            </a:rPr>
                            <m:t>𝟒</m:t>
                          </m:r>
                        </m:den>
                      </m:f>
                    </m:oMath>
                  </m:oMathPara>
                </a14:m>
                <a:endParaRPr lang="en-US" sz="4000" b="1" dirty="0">
                  <a:solidFill>
                    <a:schemeClr val="accent3"/>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3352637" y="4881456"/>
                <a:ext cx="344869" cy="1152495"/>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4415768" y="4685815"/>
                <a:ext cx="344869" cy="115672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accent1"/>
                              </a:solidFill>
                              <a:latin typeface="Cambria Math" panose="02040503050406030204" pitchFamily="18" charset="0"/>
                            </a:rPr>
                          </m:ctrlPr>
                        </m:fPr>
                        <m:num>
                          <m:r>
                            <a:rPr lang="en-US" sz="4000" b="1" i="1" smtClean="0">
                              <a:solidFill>
                                <a:schemeClr val="accent1"/>
                              </a:solidFill>
                              <a:latin typeface="Cambria Math" panose="02040503050406030204" pitchFamily="18" charset="0"/>
                            </a:rPr>
                            <m:t>𝟏</m:t>
                          </m:r>
                        </m:num>
                        <m:den>
                          <m:r>
                            <a:rPr lang="en-US" sz="4000" b="1" i="1" smtClean="0">
                              <a:solidFill>
                                <a:schemeClr val="accent1"/>
                              </a:solidFill>
                              <a:latin typeface="Cambria Math" panose="02040503050406030204" pitchFamily="18" charset="0"/>
                            </a:rPr>
                            <m:t>𝟐</m:t>
                          </m:r>
                        </m:den>
                      </m:f>
                    </m:oMath>
                  </m:oMathPara>
                </a14:m>
                <a:endParaRPr lang="en-US" sz="4000" b="1" dirty="0">
                  <a:solidFill>
                    <a:schemeClr val="accent1"/>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4415768" y="4685815"/>
                <a:ext cx="344869" cy="1156727"/>
              </a:xfrm>
              <a:prstGeom prst="rect">
                <a:avLst/>
              </a:prstGeom>
              <a:blipFill rotWithShape="0">
                <a:blip r:embed="rId4"/>
                <a:stretch>
                  <a:fillRect/>
                </a:stretch>
              </a:blipFill>
            </p:spPr>
            <p:txBody>
              <a:bodyPr/>
              <a:lstStyle/>
              <a:p>
                <a:r>
                  <a:rPr lang="en-US">
                    <a:noFill/>
                  </a:rPr>
                  <a:t> </a:t>
                </a:r>
              </a:p>
            </p:txBody>
          </p:sp>
        </mc:Fallback>
      </mc:AlternateContent>
      <p:pic>
        <p:nvPicPr>
          <p:cNvPr id="51" name="Picture 50"/>
          <p:cNvPicPr/>
          <p:nvPr/>
        </p:nvPicPr>
        <p:blipFill>
          <a:blip r:embed="rId5"/>
          <a:stretch>
            <a:fillRect/>
          </a:stretch>
        </p:blipFill>
        <p:spPr>
          <a:xfrm>
            <a:off x="8038112" y="5580779"/>
            <a:ext cx="558800" cy="1035050"/>
          </a:xfrm>
          <a:prstGeom prst="rect">
            <a:avLst/>
          </a:prstGeom>
        </p:spPr>
      </p:pic>
      <p:pic>
        <p:nvPicPr>
          <p:cNvPr id="52" name="Picture 51"/>
          <p:cNvPicPr/>
          <p:nvPr/>
        </p:nvPicPr>
        <p:blipFill>
          <a:blip r:embed="rId6"/>
          <a:stretch>
            <a:fillRect/>
          </a:stretch>
        </p:blipFill>
        <p:spPr>
          <a:xfrm>
            <a:off x="-23222" y="5754134"/>
            <a:ext cx="798195" cy="1115695"/>
          </a:xfrm>
          <a:prstGeom prst="rect">
            <a:avLst/>
          </a:prstGeom>
        </p:spPr>
      </p:pic>
      <p:sp>
        <p:nvSpPr>
          <p:cNvPr id="2" name="Left Brace 1"/>
          <p:cNvSpPr/>
          <p:nvPr/>
        </p:nvSpPr>
        <p:spPr>
          <a:xfrm rot="16200000">
            <a:off x="1230970" y="5203032"/>
            <a:ext cx="642265" cy="2031832"/>
          </a:xfrm>
          <a:prstGeom prst="leftBrace">
            <a:avLst/>
          </a:prstGeom>
          <a:ln w="635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Left Brace 43"/>
          <p:cNvSpPr/>
          <p:nvPr/>
        </p:nvSpPr>
        <p:spPr>
          <a:xfrm rot="16200000">
            <a:off x="3276490" y="5203032"/>
            <a:ext cx="642265" cy="2031832"/>
          </a:xfrm>
          <a:prstGeom prst="leftBrace">
            <a:avLst/>
          </a:prstGeom>
          <a:ln w="635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6" name="TextBox 45"/>
              <p:cNvSpPr txBox="1"/>
              <p:nvPr/>
            </p:nvSpPr>
            <p:spPr>
              <a:xfrm>
                <a:off x="1320804" y="4881456"/>
                <a:ext cx="344869" cy="115249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accent3"/>
                              </a:solidFill>
                              <a:latin typeface="Cambria Math" panose="02040503050406030204" pitchFamily="18" charset="0"/>
                            </a:rPr>
                          </m:ctrlPr>
                        </m:fPr>
                        <m:num>
                          <m:r>
                            <a:rPr lang="en-US" sz="4000" b="1" i="1" smtClean="0">
                              <a:solidFill>
                                <a:schemeClr val="accent3"/>
                              </a:solidFill>
                              <a:latin typeface="Cambria Math" panose="02040503050406030204" pitchFamily="18" charset="0"/>
                            </a:rPr>
                            <m:t>𝟏</m:t>
                          </m:r>
                        </m:num>
                        <m:den>
                          <m:r>
                            <a:rPr lang="en-US" sz="4000" b="1" i="1" smtClean="0">
                              <a:solidFill>
                                <a:schemeClr val="accent3"/>
                              </a:solidFill>
                              <a:latin typeface="Cambria Math" panose="02040503050406030204" pitchFamily="18" charset="0"/>
                            </a:rPr>
                            <m:t>𝟒</m:t>
                          </m:r>
                        </m:den>
                      </m:f>
                    </m:oMath>
                  </m:oMathPara>
                </a14:m>
                <a:endParaRPr lang="en-US" sz="4000" b="1" dirty="0">
                  <a:solidFill>
                    <a:schemeClr val="accent3"/>
                  </a:solidFill>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1320804" y="4881456"/>
                <a:ext cx="344869" cy="1152495"/>
              </a:xfrm>
              <a:prstGeom prst="rect">
                <a:avLst/>
              </a:prstGeom>
              <a:blipFill rotWithShape="0">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482480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135468" y="119944"/>
                <a:ext cx="5136444" cy="1578061"/>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f>
                        <m:fPr>
                          <m:ctrlPr>
                            <a:rPr lang="en-US" sz="5400" b="1" i="1" smtClean="0">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𝟓</m:t>
                          </m:r>
                        </m:num>
                        <m:den>
                          <m:r>
                            <a:rPr lang="en-US" sz="5400" b="1" i="0" smtClean="0">
                              <a:solidFill>
                                <a:srgbClr val="000000"/>
                              </a:solidFill>
                              <a:latin typeface="Cambria Math" panose="02040503050406030204" pitchFamily="18" charset="0"/>
                            </a:rPr>
                            <m:t>𝟏𝟔</m:t>
                          </m:r>
                        </m:den>
                      </m:f>
                      <m:r>
                        <a:rPr lang="en-US" sz="5400" b="1" i="0" smtClean="0">
                          <a:solidFill>
                            <a:srgbClr val="000000"/>
                          </a:solidFill>
                          <a:latin typeface="Cambria Math" panose="02040503050406030204" pitchFamily="18" charset="0"/>
                        </a:rPr>
                        <m:t>+</m:t>
                      </m:r>
                      <m:f>
                        <m:fPr>
                          <m:ctrlPr>
                            <a:rPr lang="en-US" sz="5400" b="1" i="1" smtClean="0">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𝟏</m:t>
                          </m:r>
                        </m:num>
                        <m:den>
                          <m:r>
                            <a:rPr lang="en-US" sz="5400" b="1" i="0" smtClean="0">
                              <a:solidFill>
                                <a:srgbClr val="000000"/>
                              </a:solidFill>
                              <a:latin typeface="Cambria Math" panose="02040503050406030204" pitchFamily="18" charset="0"/>
                            </a:rPr>
                            <m:t>𝟏𝟔</m:t>
                          </m:r>
                        </m:den>
                      </m:f>
                      <m:r>
                        <a:rPr lang="en-US" sz="5400" b="1" i="0" smtClean="0">
                          <a:solidFill>
                            <a:srgbClr val="000000"/>
                          </a:solidFill>
                          <a:latin typeface="Cambria Math" panose="02040503050406030204" pitchFamily="18" charset="0"/>
                        </a:rPr>
                        <m:t>+</m:t>
                      </m:r>
                      <m:f>
                        <m:fPr>
                          <m:ctrlPr>
                            <a:rPr lang="en-US" sz="5400" b="1" i="1" smtClean="0">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𝟑</m:t>
                          </m:r>
                        </m:num>
                        <m:den>
                          <m:r>
                            <a:rPr lang="en-US" sz="5400" b="1" i="0" smtClean="0">
                              <a:solidFill>
                                <a:srgbClr val="000000"/>
                              </a:solidFill>
                              <a:latin typeface="Cambria Math" panose="02040503050406030204" pitchFamily="18" charset="0"/>
                            </a:rPr>
                            <m:t>𝟏𝟔</m:t>
                          </m:r>
                        </m:den>
                      </m:f>
                      <m:r>
                        <a:rPr lang="en-US" sz="5400" b="1" i="0" smtClean="0">
                          <a:solidFill>
                            <a:srgbClr val="000000"/>
                          </a:solidFill>
                          <a:latin typeface="Cambria Math" panose="02040503050406030204" pitchFamily="18" charset="0"/>
                        </a:rPr>
                        <m:t>= </m:t>
                      </m:r>
                    </m:oMath>
                  </m:oMathPara>
                </a14:m>
                <a:endParaRPr lang="en-US" sz="5400" b="1" dirty="0">
                  <a:solidFill>
                    <a:srgbClr val="000000"/>
                  </a:solidFill>
                  <a:latin typeface="+mj-lt"/>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35468" y="119944"/>
                <a:ext cx="5136444" cy="1578061"/>
              </a:xfrm>
              <a:prstGeom prst="rect">
                <a:avLst/>
              </a:prstGeom>
              <a:blipFill rotWithShape="0">
                <a:blip r:embed="rId3"/>
                <a:stretch>
                  <a:fillRect/>
                </a:stretch>
              </a:blipFill>
            </p:spPr>
            <p:txBody>
              <a:bodyPr/>
              <a:lstStyle/>
              <a:p>
                <a:r>
                  <a:rPr lang="en-US">
                    <a:noFill/>
                  </a:rPr>
                  <a:t> </a:t>
                </a:r>
              </a:p>
            </p:txBody>
          </p:sp>
        </mc:Fallback>
      </mc:AlternateContent>
      <p:pic>
        <p:nvPicPr>
          <p:cNvPr id="2" name="Picture 1"/>
          <p:cNvPicPr>
            <a:picLocks noChangeAspect="1"/>
          </p:cNvPicPr>
          <p:nvPr/>
        </p:nvPicPr>
        <p:blipFill>
          <a:blip r:embed="rId4"/>
          <a:stretch>
            <a:fillRect/>
          </a:stretch>
        </p:blipFill>
        <p:spPr>
          <a:xfrm>
            <a:off x="4419513" y="1512711"/>
            <a:ext cx="4724487" cy="5469467"/>
          </a:xfrm>
          <a:prstGeom prst="rect">
            <a:avLst/>
          </a:prstGeom>
        </p:spPr>
      </p:pic>
    </p:spTree>
    <p:extLst>
      <p:ext uri="{BB962C8B-B14F-4D97-AF65-F5344CB8AC3E}">
        <p14:creationId xmlns:p14="http://schemas.microsoft.com/office/powerpoint/2010/main" val="5329962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2" name="TextBox 21"/>
              <p:cNvSpPr txBox="1"/>
              <p:nvPr/>
            </p:nvSpPr>
            <p:spPr>
              <a:xfrm>
                <a:off x="722116" y="1156675"/>
                <a:ext cx="6342683" cy="1928733"/>
              </a:xfrm>
              <a:prstGeom prst="rect">
                <a:avLst/>
              </a:prstGeom>
              <a:no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f>
                        <m:fPr>
                          <m:ctrlPr>
                            <a:rPr lang="en-US" sz="6600" b="1" i="1" smtClean="0">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𝟓</m:t>
                          </m:r>
                        </m:num>
                        <m:den>
                          <m:r>
                            <a:rPr lang="en-US" sz="6600" b="1" i="0" smtClean="0">
                              <a:solidFill>
                                <a:srgbClr val="000000"/>
                              </a:solidFill>
                              <a:latin typeface="Cambria Math" panose="02040503050406030204" pitchFamily="18" charset="0"/>
                            </a:rPr>
                            <m:t>𝟏𝟔</m:t>
                          </m:r>
                        </m:den>
                      </m:f>
                      <m:r>
                        <a:rPr lang="en-US" sz="6600" b="1" i="0" smtClean="0">
                          <a:solidFill>
                            <a:srgbClr val="000000"/>
                          </a:solidFill>
                          <a:latin typeface="Cambria Math" panose="02040503050406030204" pitchFamily="18" charset="0"/>
                        </a:rPr>
                        <m:t>+</m:t>
                      </m:r>
                      <m:f>
                        <m:fPr>
                          <m:ctrlPr>
                            <a:rPr lang="en-US" sz="6600" b="1" i="1" smtClean="0">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𝟏</m:t>
                          </m:r>
                        </m:num>
                        <m:den>
                          <m:r>
                            <a:rPr lang="en-US" sz="6600" b="1" i="0" smtClean="0">
                              <a:solidFill>
                                <a:srgbClr val="000000"/>
                              </a:solidFill>
                              <a:latin typeface="Cambria Math" panose="02040503050406030204" pitchFamily="18" charset="0"/>
                            </a:rPr>
                            <m:t>𝟏𝟔</m:t>
                          </m:r>
                        </m:den>
                      </m:f>
                      <m:r>
                        <a:rPr lang="en-US" sz="6600" b="1" i="0" smtClean="0">
                          <a:solidFill>
                            <a:srgbClr val="000000"/>
                          </a:solidFill>
                          <a:latin typeface="Cambria Math" panose="02040503050406030204" pitchFamily="18" charset="0"/>
                        </a:rPr>
                        <m:t>+</m:t>
                      </m:r>
                      <m:f>
                        <m:fPr>
                          <m:ctrlPr>
                            <a:rPr lang="en-US" sz="6600" b="1" i="1" smtClean="0">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𝟑</m:t>
                          </m:r>
                        </m:num>
                        <m:den>
                          <m:r>
                            <a:rPr lang="en-US" sz="6600" b="1" i="0" smtClean="0">
                              <a:solidFill>
                                <a:srgbClr val="000000"/>
                              </a:solidFill>
                              <a:latin typeface="Cambria Math" panose="02040503050406030204" pitchFamily="18" charset="0"/>
                            </a:rPr>
                            <m:t>𝟏𝟔</m:t>
                          </m:r>
                        </m:den>
                      </m:f>
                      <m:r>
                        <a:rPr lang="en-US" sz="6600" b="1" i="0" smtClean="0">
                          <a:solidFill>
                            <a:srgbClr val="000000"/>
                          </a:solidFill>
                          <a:latin typeface="Cambria Math" panose="02040503050406030204" pitchFamily="18" charset="0"/>
                        </a:rPr>
                        <m:t>= </m:t>
                      </m:r>
                    </m:oMath>
                  </m:oMathPara>
                </a14:m>
                <a:endParaRPr lang="en-US" sz="6600" b="1" dirty="0">
                  <a:solidFill>
                    <a:srgbClr val="000000"/>
                  </a:solidFill>
                  <a:latin typeface="+mj-lt"/>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722116" y="1156675"/>
                <a:ext cx="6342683" cy="1928733"/>
              </a:xfrm>
              <a:prstGeom prst="rect">
                <a:avLst/>
              </a:prstGeom>
              <a:blipFill rotWithShape="0">
                <a:blip r:embed="rId3"/>
                <a:stretch>
                  <a:fillRect/>
                </a:stretch>
              </a:blipFill>
            </p:spPr>
            <p:txBody>
              <a:bodyPr/>
              <a:lstStyle/>
              <a:p>
                <a:r>
                  <a:rPr lang="en-US">
                    <a:noFill/>
                  </a:rPr>
                  <a:t> </a:t>
                </a:r>
              </a:p>
            </p:txBody>
          </p:sp>
        </mc:Fallback>
      </mc:AlternateContent>
      <p:grpSp>
        <p:nvGrpSpPr>
          <p:cNvPr id="59" name="Group 58"/>
          <p:cNvGrpSpPr/>
          <p:nvPr/>
        </p:nvGrpSpPr>
        <p:grpSpPr>
          <a:xfrm>
            <a:off x="3263159" y="3947759"/>
            <a:ext cx="457200" cy="658186"/>
            <a:chOff x="445424" y="3373233"/>
            <a:chExt cx="457200" cy="658186"/>
          </a:xfrm>
        </p:grpSpPr>
        <p:sp>
          <p:nvSpPr>
            <p:cNvPr id="48" name="Rectangle 47"/>
            <p:cNvSpPr>
              <a:spLocks noChangeAspect="1"/>
            </p:cNvSpPr>
            <p:nvPr/>
          </p:nvSpPr>
          <p:spPr>
            <a:xfrm>
              <a:off x="445424" y="3373233"/>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49" name="TextBox 93"/>
                <p:cNvSpPr txBox="1"/>
                <p:nvPr/>
              </p:nvSpPr>
              <p:spPr>
                <a:xfrm>
                  <a:off x="488076" y="3412891"/>
                  <a:ext cx="304165" cy="572612"/>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49" name="TextBox 93"/>
                <p:cNvSpPr txBox="1">
                  <a:spLocks noRot="1" noChangeAspect="1" noMove="1" noResize="1" noEditPoints="1" noAdjustHandles="1" noChangeArrowheads="1" noChangeShapeType="1" noTextEdit="1"/>
                </p:cNvSpPr>
                <p:nvPr/>
              </p:nvSpPr>
              <p:spPr>
                <a:xfrm>
                  <a:off x="488076" y="3412891"/>
                  <a:ext cx="304165" cy="572612"/>
                </a:xfrm>
                <a:prstGeom prst="rect">
                  <a:avLst/>
                </a:prstGeom>
                <a:blipFill rotWithShape="0">
                  <a:blip r:embed="rId4"/>
                  <a:stretch>
                    <a:fillRect l="-2000" b="-1064"/>
                  </a:stretch>
                </a:blipFill>
              </p:spPr>
              <p:txBody>
                <a:bodyPr/>
                <a:lstStyle/>
                <a:p>
                  <a:r>
                    <a:rPr lang="en-US">
                      <a:noFill/>
                    </a:rPr>
                    <a:t> </a:t>
                  </a:r>
                </a:p>
              </p:txBody>
            </p:sp>
          </mc:Fallback>
        </mc:AlternateContent>
      </p:grpSp>
      <p:grpSp>
        <p:nvGrpSpPr>
          <p:cNvPr id="61" name="Group 60"/>
          <p:cNvGrpSpPr/>
          <p:nvPr/>
        </p:nvGrpSpPr>
        <p:grpSpPr>
          <a:xfrm>
            <a:off x="383875" y="3985780"/>
            <a:ext cx="2286000" cy="658570"/>
            <a:chOff x="1001964" y="2957528"/>
            <a:chExt cx="2286000" cy="658570"/>
          </a:xfrm>
        </p:grpSpPr>
        <p:sp>
          <p:nvSpPr>
            <p:cNvPr id="40" name="Rectangle 39"/>
            <p:cNvSpPr>
              <a:spLocks noChangeAspect="1"/>
            </p:cNvSpPr>
            <p:nvPr/>
          </p:nvSpPr>
          <p:spPr>
            <a:xfrm>
              <a:off x="1916364" y="2957911"/>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1" name="Rectangle 40"/>
            <p:cNvSpPr>
              <a:spLocks noChangeAspect="1"/>
            </p:cNvSpPr>
            <p:nvPr/>
          </p:nvSpPr>
          <p:spPr>
            <a:xfrm>
              <a:off x="2373564" y="2957912"/>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2" name="Rectangle 41"/>
            <p:cNvSpPr>
              <a:spLocks noChangeAspect="1"/>
            </p:cNvSpPr>
            <p:nvPr/>
          </p:nvSpPr>
          <p:spPr>
            <a:xfrm>
              <a:off x="1459164" y="2957528"/>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6" name="Rectangle 45"/>
            <p:cNvSpPr>
              <a:spLocks noChangeAspect="1"/>
            </p:cNvSpPr>
            <p:nvPr/>
          </p:nvSpPr>
          <p:spPr>
            <a:xfrm>
              <a:off x="2830764" y="2957912"/>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7" name="Rectangle 46"/>
            <p:cNvSpPr>
              <a:spLocks noChangeAspect="1"/>
            </p:cNvSpPr>
            <p:nvPr/>
          </p:nvSpPr>
          <p:spPr>
            <a:xfrm>
              <a:off x="1001964" y="2957912"/>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50" name="TextBox 94"/>
                <p:cNvSpPr txBox="1"/>
                <p:nvPr/>
              </p:nvSpPr>
              <p:spPr>
                <a:xfrm>
                  <a:off x="1044616" y="2988215"/>
                  <a:ext cx="304165" cy="572612"/>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50" name="TextBox 94"/>
                <p:cNvSpPr txBox="1">
                  <a:spLocks noRot="1" noChangeAspect="1" noMove="1" noResize="1" noEditPoints="1" noAdjustHandles="1" noChangeArrowheads="1" noChangeShapeType="1" noTextEdit="1"/>
                </p:cNvSpPr>
                <p:nvPr/>
              </p:nvSpPr>
              <p:spPr>
                <a:xfrm>
                  <a:off x="1044616" y="2988215"/>
                  <a:ext cx="304165" cy="572612"/>
                </a:xfrm>
                <a:prstGeom prst="rect">
                  <a:avLst/>
                </a:prstGeom>
                <a:blipFill rotWithShape="0">
                  <a:blip r:embed="rId5"/>
                  <a:stretch>
                    <a:fillRect l="-2000"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95"/>
                <p:cNvSpPr txBox="1"/>
                <p:nvPr/>
              </p:nvSpPr>
              <p:spPr>
                <a:xfrm>
                  <a:off x="1500394" y="2988215"/>
                  <a:ext cx="304165" cy="572612"/>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51" name="TextBox 95"/>
                <p:cNvSpPr txBox="1">
                  <a:spLocks noRot="1" noChangeAspect="1" noMove="1" noResize="1" noEditPoints="1" noAdjustHandles="1" noChangeArrowheads="1" noChangeShapeType="1" noTextEdit="1"/>
                </p:cNvSpPr>
                <p:nvPr/>
              </p:nvSpPr>
              <p:spPr>
                <a:xfrm>
                  <a:off x="1500394" y="2988215"/>
                  <a:ext cx="304165" cy="572612"/>
                </a:xfrm>
                <a:prstGeom prst="rect">
                  <a:avLst/>
                </a:prstGeom>
                <a:blipFill rotWithShape="0">
                  <a:blip r:embed="rId6"/>
                  <a:stretch>
                    <a:fillRect l="-2000"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96"/>
                <p:cNvSpPr txBox="1"/>
                <p:nvPr/>
              </p:nvSpPr>
              <p:spPr>
                <a:xfrm>
                  <a:off x="1956172" y="2988215"/>
                  <a:ext cx="304165" cy="572612"/>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52" name="TextBox 96"/>
                <p:cNvSpPr txBox="1">
                  <a:spLocks noRot="1" noChangeAspect="1" noMove="1" noResize="1" noEditPoints="1" noAdjustHandles="1" noChangeArrowheads="1" noChangeShapeType="1" noTextEdit="1"/>
                </p:cNvSpPr>
                <p:nvPr/>
              </p:nvSpPr>
              <p:spPr>
                <a:xfrm>
                  <a:off x="1956172" y="2988215"/>
                  <a:ext cx="304165" cy="572612"/>
                </a:xfrm>
                <a:prstGeom prst="rect">
                  <a:avLst/>
                </a:prstGeom>
                <a:blipFill rotWithShape="0">
                  <a:blip r:embed="rId7"/>
                  <a:stretch>
                    <a:fillRect r="-2000"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97"/>
                <p:cNvSpPr txBox="1"/>
                <p:nvPr/>
              </p:nvSpPr>
              <p:spPr>
                <a:xfrm>
                  <a:off x="2411950" y="2988215"/>
                  <a:ext cx="304165" cy="572612"/>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53" name="TextBox 97"/>
                <p:cNvSpPr txBox="1">
                  <a:spLocks noRot="1" noChangeAspect="1" noMove="1" noResize="1" noEditPoints="1" noAdjustHandles="1" noChangeArrowheads="1" noChangeShapeType="1" noTextEdit="1"/>
                </p:cNvSpPr>
                <p:nvPr/>
              </p:nvSpPr>
              <p:spPr>
                <a:xfrm>
                  <a:off x="2411950" y="2988215"/>
                  <a:ext cx="304165" cy="572612"/>
                </a:xfrm>
                <a:prstGeom prst="rect">
                  <a:avLst/>
                </a:prstGeom>
                <a:blipFill rotWithShape="0">
                  <a:blip r:embed="rId8"/>
                  <a:stretch>
                    <a:fillRect r="-2000"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98"/>
                <p:cNvSpPr txBox="1"/>
                <p:nvPr/>
              </p:nvSpPr>
              <p:spPr>
                <a:xfrm>
                  <a:off x="2876258" y="2988215"/>
                  <a:ext cx="304165" cy="572612"/>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54" name="TextBox 98"/>
                <p:cNvSpPr txBox="1">
                  <a:spLocks noRot="1" noChangeAspect="1" noMove="1" noResize="1" noEditPoints="1" noAdjustHandles="1" noChangeArrowheads="1" noChangeShapeType="1" noTextEdit="1"/>
                </p:cNvSpPr>
                <p:nvPr/>
              </p:nvSpPr>
              <p:spPr>
                <a:xfrm>
                  <a:off x="2876258" y="2988215"/>
                  <a:ext cx="304165" cy="572612"/>
                </a:xfrm>
                <a:prstGeom prst="rect">
                  <a:avLst/>
                </a:prstGeom>
                <a:blipFill rotWithShape="0">
                  <a:blip r:embed="rId9"/>
                  <a:stretch>
                    <a:fillRect r="-2000" b="-1064"/>
                  </a:stretch>
                </a:blipFill>
              </p:spPr>
              <p:txBody>
                <a:bodyPr/>
                <a:lstStyle/>
                <a:p>
                  <a:r>
                    <a:rPr lang="en-US">
                      <a:noFill/>
                    </a:rPr>
                    <a:t> </a:t>
                  </a:r>
                </a:p>
              </p:txBody>
            </p:sp>
          </mc:Fallback>
        </mc:AlternateContent>
      </p:grpSp>
      <p:grpSp>
        <p:nvGrpSpPr>
          <p:cNvPr id="2" name="Group 1"/>
          <p:cNvGrpSpPr/>
          <p:nvPr/>
        </p:nvGrpSpPr>
        <p:grpSpPr>
          <a:xfrm>
            <a:off x="4984418" y="4016467"/>
            <a:ext cx="1371600" cy="658187"/>
            <a:chOff x="5599023" y="4045826"/>
            <a:chExt cx="1371600" cy="658187"/>
          </a:xfrm>
        </p:grpSpPr>
        <p:sp>
          <p:nvSpPr>
            <p:cNvPr id="43" name="Rectangle 42"/>
            <p:cNvSpPr>
              <a:spLocks noChangeAspect="1"/>
            </p:cNvSpPr>
            <p:nvPr/>
          </p:nvSpPr>
          <p:spPr>
            <a:xfrm>
              <a:off x="5599023" y="4045827"/>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4" name="Rectangle 43"/>
            <p:cNvSpPr>
              <a:spLocks noChangeAspect="1"/>
            </p:cNvSpPr>
            <p:nvPr/>
          </p:nvSpPr>
          <p:spPr>
            <a:xfrm>
              <a:off x="6056223" y="4045827"/>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5" name="Rectangle 44"/>
            <p:cNvSpPr>
              <a:spLocks noChangeAspect="1"/>
            </p:cNvSpPr>
            <p:nvPr/>
          </p:nvSpPr>
          <p:spPr>
            <a:xfrm>
              <a:off x="6513423" y="4045826"/>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55" name="TextBox 100"/>
                <p:cNvSpPr txBox="1"/>
                <p:nvPr/>
              </p:nvSpPr>
              <p:spPr>
                <a:xfrm>
                  <a:off x="6094609" y="4064396"/>
                  <a:ext cx="304165" cy="572612"/>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55" name="TextBox 100"/>
                <p:cNvSpPr txBox="1">
                  <a:spLocks noRot="1" noChangeAspect="1" noMove="1" noResize="1" noEditPoints="1" noAdjustHandles="1" noChangeArrowheads="1" noChangeShapeType="1" noTextEdit="1"/>
                </p:cNvSpPr>
                <p:nvPr/>
              </p:nvSpPr>
              <p:spPr>
                <a:xfrm>
                  <a:off x="6094609" y="4064396"/>
                  <a:ext cx="304165" cy="572612"/>
                </a:xfrm>
                <a:prstGeom prst="rect">
                  <a:avLst/>
                </a:prstGeom>
                <a:blipFill rotWithShape="0">
                  <a:blip r:embed="rId10"/>
                  <a:stretch>
                    <a:fillRect l="-2000"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102"/>
                <p:cNvSpPr txBox="1"/>
                <p:nvPr/>
              </p:nvSpPr>
              <p:spPr>
                <a:xfrm>
                  <a:off x="5642133" y="4053721"/>
                  <a:ext cx="304165" cy="572612"/>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56" name="TextBox 102"/>
                <p:cNvSpPr txBox="1">
                  <a:spLocks noRot="1" noChangeAspect="1" noMove="1" noResize="1" noEditPoints="1" noAdjustHandles="1" noChangeArrowheads="1" noChangeShapeType="1" noTextEdit="1"/>
                </p:cNvSpPr>
                <p:nvPr/>
              </p:nvSpPr>
              <p:spPr>
                <a:xfrm>
                  <a:off x="5642133" y="4053721"/>
                  <a:ext cx="304165" cy="572612"/>
                </a:xfrm>
                <a:prstGeom prst="rect">
                  <a:avLst/>
                </a:prstGeom>
                <a:blipFill rotWithShape="0">
                  <a:blip r:embed="rId11"/>
                  <a:stretch>
                    <a:fillRect l="-2041" r="-2041"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103"/>
                <p:cNvSpPr txBox="1"/>
                <p:nvPr/>
              </p:nvSpPr>
              <p:spPr>
                <a:xfrm>
                  <a:off x="6550387" y="4059303"/>
                  <a:ext cx="304165" cy="572612"/>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57" name="TextBox 103"/>
                <p:cNvSpPr txBox="1">
                  <a:spLocks noRot="1" noChangeAspect="1" noMove="1" noResize="1" noEditPoints="1" noAdjustHandles="1" noChangeArrowheads="1" noChangeShapeType="1" noTextEdit="1"/>
                </p:cNvSpPr>
                <p:nvPr/>
              </p:nvSpPr>
              <p:spPr>
                <a:xfrm>
                  <a:off x="6550387" y="4059303"/>
                  <a:ext cx="304165" cy="572612"/>
                </a:xfrm>
                <a:prstGeom prst="rect">
                  <a:avLst/>
                </a:prstGeom>
                <a:blipFill rotWithShape="0">
                  <a:blip r:embed="rId12"/>
                  <a:stretch>
                    <a:fillRect l="-2041" r="-2041" b="-106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4" name="TextBox 23"/>
              <p:cNvSpPr txBox="1"/>
              <p:nvPr/>
            </p:nvSpPr>
            <p:spPr>
              <a:xfrm>
                <a:off x="7064799" y="1156675"/>
                <a:ext cx="1291801" cy="2074286"/>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f>
                        <m:fPr>
                          <m:ctrlPr>
                            <a:rPr lang="en-US" sz="7200" b="1" i="1" smtClean="0">
                              <a:solidFill>
                                <a:srgbClr val="000000"/>
                              </a:solidFill>
                              <a:latin typeface="Cambria Math" panose="02040503050406030204" pitchFamily="18" charset="0"/>
                            </a:rPr>
                          </m:ctrlPr>
                        </m:fPr>
                        <m:num>
                          <m:r>
                            <a:rPr lang="en-US" sz="7200" b="1" i="0" smtClean="0">
                              <a:solidFill>
                                <a:srgbClr val="000000"/>
                              </a:solidFill>
                              <a:latin typeface="Cambria Math" panose="02040503050406030204" pitchFamily="18" charset="0"/>
                            </a:rPr>
                            <m:t>𝟗</m:t>
                          </m:r>
                        </m:num>
                        <m:den>
                          <m:r>
                            <a:rPr lang="en-US" sz="7200" b="1" i="0" smtClean="0">
                              <a:solidFill>
                                <a:srgbClr val="000000"/>
                              </a:solidFill>
                              <a:latin typeface="Cambria Math" panose="02040503050406030204" pitchFamily="18" charset="0"/>
                            </a:rPr>
                            <m:t>𝟏𝟔</m:t>
                          </m:r>
                        </m:den>
                      </m:f>
                      <m:r>
                        <a:rPr lang="en-US" sz="7200" b="1" i="0" smtClean="0">
                          <a:solidFill>
                            <a:srgbClr val="000000"/>
                          </a:solidFill>
                          <a:latin typeface="Cambria Math" panose="02040503050406030204" pitchFamily="18" charset="0"/>
                        </a:rPr>
                        <m:t> </m:t>
                      </m:r>
                    </m:oMath>
                  </m:oMathPara>
                </a14:m>
                <a:endParaRPr lang="en-US" sz="7200" b="1" dirty="0">
                  <a:solidFill>
                    <a:srgbClr val="000000"/>
                  </a:solidFill>
                  <a:latin typeface="+mj-lt"/>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7064799" y="1156675"/>
                <a:ext cx="1291801" cy="2074286"/>
              </a:xfrm>
              <a:prstGeom prst="rect">
                <a:avLst/>
              </a:prstGeom>
              <a:blipFill rotWithShape="0">
                <a:blip r:embed="rId13"/>
                <a:stretch>
                  <a:fillRect l="-472"/>
                </a:stretch>
              </a:blipFill>
            </p:spPr>
            <p:txBody>
              <a:bodyPr/>
              <a:lstStyle/>
              <a:p>
                <a:r>
                  <a:rPr lang="en-US">
                    <a:noFill/>
                  </a:rPr>
                  <a:t> </a:t>
                </a:r>
              </a:p>
            </p:txBody>
          </p:sp>
        </mc:Fallback>
      </mc:AlternateContent>
    </p:spTree>
    <p:extLst>
      <p:ext uri="{BB962C8B-B14F-4D97-AF65-F5344CB8AC3E}">
        <p14:creationId xmlns:p14="http://schemas.microsoft.com/office/powerpoint/2010/main" val="17536379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516890" y="469900"/>
            <a:ext cx="8110728" cy="5486400"/>
            <a:chOff x="0" y="0"/>
            <a:chExt cx="8110728" cy="5486400"/>
          </a:xfrm>
        </p:grpSpPr>
        <p:cxnSp>
          <p:nvCxnSpPr>
            <p:cNvPr id="23" name="Straight Connector 22"/>
            <p:cNvCxnSpPr/>
            <p:nvPr/>
          </p:nvCxnSpPr>
          <p:spPr>
            <a:xfrm>
              <a:off x="8080745" y="0"/>
              <a:ext cx="0" cy="5486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0" y="0"/>
              <a:ext cx="8110728" cy="5486400"/>
              <a:chOff x="0" y="0"/>
              <a:chExt cx="8110728" cy="5486400"/>
            </a:xfrm>
          </p:grpSpPr>
          <p:cxnSp>
            <p:nvCxnSpPr>
              <p:cNvPr id="25" name="Straight Connector 24"/>
              <p:cNvCxnSpPr/>
              <p:nvPr/>
            </p:nvCxnSpPr>
            <p:spPr>
              <a:xfrm>
                <a:off x="30941" y="0"/>
                <a:ext cx="0" cy="5486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060681" y="0"/>
                <a:ext cx="0" cy="420624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051127" y="0"/>
                <a:ext cx="0" cy="3200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070234" y="0"/>
                <a:ext cx="0" cy="3200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080327" y="0"/>
                <a:ext cx="0" cy="2057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41034" y="0"/>
                <a:ext cx="0" cy="2057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41304"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540764"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550857"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050588" y="0"/>
                <a:ext cx="0" cy="2057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550318"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560411"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060141" y="0"/>
                <a:ext cx="0" cy="2057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570504"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569964"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580057"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a:off x="4055364" y="-4045688"/>
                <a:ext cx="0" cy="8110728"/>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grpSp>
      </p:grpSp>
      <p:pic>
        <p:nvPicPr>
          <p:cNvPr id="51" name="Picture 50"/>
          <p:cNvPicPr/>
          <p:nvPr/>
        </p:nvPicPr>
        <p:blipFill>
          <a:blip r:embed="rId3"/>
          <a:stretch>
            <a:fillRect/>
          </a:stretch>
        </p:blipFill>
        <p:spPr>
          <a:xfrm>
            <a:off x="8038112" y="5580779"/>
            <a:ext cx="558800" cy="1035050"/>
          </a:xfrm>
          <a:prstGeom prst="rect">
            <a:avLst/>
          </a:prstGeom>
        </p:spPr>
      </p:pic>
      <p:pic>
        <p:nvPicPr>
          <p:cNvPr id="52" name="Picture 51"/>
          <p:cNvPicPr/>
          <p:nvPr/>
        </p:nvPicPr>
        <p:blipFill>
          <a:blip r:embed="rId4"/>
          <a:stretch>
            <a:fillRect/>
          </a:stretch>
        </p:blipFill>
        <p:spPr>
          <a:xfrm>
            <a:off x="-23222" y="5754134"/>
            <a:ext cx="798195" cy="1115695"/>
          </a:xfrm>
          <a:prstGeom prst="rect">
            <a:avLst/>
          </a:prstGeom>
        </p:spPr>
      </p:pic>
      <p:sp>
        <p:nvSpPr>
          <p:cNvPr id="2" name="Left Brace 1"/>
          <p:cNvSpPr/>
          <p:nvPr/>
        </p:nvSpPr>
        <p:spPr>
          <a:xfrm rot="16200000">
            <a:off x="478646" y="5953770"/>
            <a:ext cx="642265" cy="530352"/>
          </a:xfrm>
          <a:prstGeom prst="leftBrace">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5"/>
              </a:solidFill>
            </a:endParaRPr>
          </a:p>
        </p:txBody>
      </p:sp>
      <mc:AlternateContent xmlns:mc="http://schemas.openxmlformats.org/markup-compatibility/2006" xmlns:a14="http://schemas.microsoft.com/office/drawing/2010/main">
        <mc:Choice Requires="a14">
          <p:sp>
            <p:nvSpPr>
              <p:cNvPr id="46" name="TextBox 45"/>
              <p:cNvSpPr txBox="1"/>
              <p:nvPr/>
            </p:nvSpPr>
            <p:spPr>
              <a:xfrm>
                <a:off x="510160" y="5062123"/>
                <a:ext cx="365760" cy="8673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000" b="1" i="1" smtClean="0">
                              <a:solidFill>
                                <a:schemeClr val="accent2"/>
                              </a:solidFill>
                              <a:latin typeface="Cambria Math" panose="02040503050406030204" pitchFamily="18" charset="0"/>
                            </a:rPr>
                          </m:ctrlPr>
                        </m:fPr>
                        <m:num>
                          <m:r>
                            <a:rPr lang="en-US" sz="3000" b="1" i="1" smtClean="0">
                              <a:solidFill>
                                <a:schemeClr val="accent2"/>
                              </a:solidFill>
                              <a:latin typeface="Cambria Math" panose="02040503050406030204" pitchFamily="18" charset="0"/>
                            </a:rPr>
                            <m:t>𝟏</m:t>
                          </m:r>
                        </m:num>
                        <m:den>
                          <m:r>
                            <a:rPr lang="en-US" sz="3000" b="1" i="1" smtClean="0">
                              <a:solidFill>
                                <a:schemeClr val="accent2"/>
                              </a:solidFill>
                              <a:latin typeface="Cambria Math" panose="02040503050406030204" pitchFamily="18" charset="0"/>
                            </a:rPr>
                            <m:t>𝟏𝟔</m:t>
                          </m:r>
                        </m:den>
                      </m:f>
                    </m:oMath>
                  </m:oMathPara>
                </a14:m>
                <a:endParaRPr lang="en-US" sz="3000" b="1" dirty="0">
                  <a:solidFill>
                    <a:schemeClr val="accent2"/>
                  </a:solidFill>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510160" y="5062123"/>
                <a:ext cx="365760" cy="867353"/>
              </a:xfrm>
              <a:prstGeom prst="rect">
                <a:avLst/>
              </a:prstGeom>
              <a:blipFill rotWithShape="0">
                <a:blip r:embed="rId5"/>
                <a:stretch>
                  <a:fillRect l="-1667" r="-25000"/>
                </a:stretch>
              </a:blipFill>
            </p:spPr>
            <p:txBody>
              <a:bodyPr/>
              <a:lstStyle/>
              <a:p>
                <a:r>
                  <a:rPr lang="en-US">
                    <a:noFill/>
                  </a:rPr>
                  <a:t> </a:t>
                </a:r>
              </a:p>
            </p:txBody>
          </p:sp>
        </mc:Fallback>
      </mc:AlternateContent>
      <p:sp>
        <p:nvSpPr>
          <p:cNvPr id="42" name="Left Brace 41"/>
          <p:cNvSpPr/>
          <p:nvPr/>
        </p:nvSpPr>
        <p:spPr>
          <a:xfrm rot="16200000">
            <a:off x="984716" y="5953770"/>
            <a:ext cx="642265" cy="530352"/>
          </a:xfrm>
          <a:prstGeom prst="leftBrace">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5"/>
              </a:solidFill>
            </a:endParaRPr>
          </a:p>
        </p:txBody>
      </p:sp>
      <p:sp>
        <p:nvSpPr>
          <p:cNvPr id="43" name="Left Brace 42"/>
          <p:cNvSpPr/>
          <p:nvPr/>
        </p:nvSpPr>
        <p:spPr>
          <a:xfrm rot="16200000">
            <a:off x="1486728" y="5953766"/>
            <a:ext cx="642265" cy="530352"/>
          </a:xfrm>
          <a:prstGeom prst="leftBrace">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5"/>
              </a:solidFill>
            </a:endParaRPr>
          </a:p>
        </p:txBody>
      </p:sp>
      <p:sp>
        <p:nvSpPr>
          <p:cNvPr id="44" name="Left Brace 43"/>
          <p:cNvSpPr/>
          <p:nvPr/>
        </p:nvSpPr>
        <p:spPr>
          <a:xfrm rot="16200000">
            <a:off x="1982504" y="5953766"/>
            <a:ext cx="642265" cy="530352"/>
          </a:xfrm>
          <a:prstGeom prst="leftBrace">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5"/>
              </a:solidFill>
            </a:endParaRPr>
          </a:p>
        </p:txBody>
      </p:sp>
      <p:sp>
        <p:nvSpPr>
          <p:cNvPr id="45" name="Left Brace 44"/>
          <p:cNvSpPr/>
          <p:nvPr/>
        </p:nvSpPr>
        <p:spPr>
          <a:xfrm rot="16200000">
            <a:off x="2492166" y="5953765"/>
            <a:ext cx="642265" cy="530352"/>
          </a:xfrm>
          <a:prstGeom prst="leftBrace">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5"/>
              </a:solidFill>
            </a:endParaRPr>
          </a:p>
        </p:txBody>
      </p:sp>
      <p:sp>
        <p:nvSpPr>
          <p:cNvPr id="49" name="Left Brace 48"/>
          <p:cNvSpPr/>
          <p:nvPr/>
        </p:nvSpPr>
        <p:spPr>
          <a:xfrm rot="16200000">
            <a:off x="3000772" y="5953765"/>
            <a:ext cx="642265" cy="530352"/>
          </a:xfrm>
          <a:prstGeom prst="leftBrace">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5"/>
              </a:solidFill>
            </a:endParaRPr>
          </a:p>
        </p:txBody>
      </p:sp>
      <p:sp>
        <p:nvSpPr>
          <p:cNvPr id="54" name="Left Brace 53"/>
          <p:cNvSpPr/>
          <p:nvPr/>
        </p:nvSpPr>
        <p:spPr>
          <a:xfrm rot="16200000">
            <a:off x="3509444" y="5953765"/>
            <a:ext cx="642265" cy="530352"/>
          </a:xfrm>
          <a:prstGeom prst="leftBrace">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5"/>
              </a:solidFill>
            </a:endParaRPr>
          </a:p>
        </p:txBody>
      </p:sp>
      <p:sp>
        <p:nvSpPr>
          <p:cNvPr id="57" name="Left Brace 56"/>
          <p:cNvSpPr/>
          <p:nvPr/>
        </p:nvSpPr>
        <p:spPr>
          <a:xfrm rot="16200000">
            <a:off x="4030096" y="5953764"/>
            <a:ext cx="642265" cy="530352"/>
          </a:xfrm>
          <a:prstGeom prst="leftBrace">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5"/>
              </a:solidFill>
            </a:endParaRPr>
          </a:p>
        </p:txBody>
      </p:sp>
      <p:sp>
        <p:nvSpPr>
          <p:cNvPr id="60" name="Left Brace 59"/>
          <p:cNvSpPr/>
          <p:nvPr/>
        </p:nvSpPr>
        <p:spPr>
          <a:xfrm rot="16200000">
            <a:off x="4531057" y="5953764"/>
            <a:ext cx="642265" cy="530352"/>
          </a:xfrm>
          <a:prstGeom prst="leftBrace">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5"/>
              </a:solidFill>
            </a:endParaRPr>
          </a:p>
        </p:txBody>
      </p:sp>
      <mc:AlternateContent xmlns:mc="http://schemas.openxmlformats.org/markup-compatibility/2006" xmlns:a14="http://schemas.microsoft.com/office/drawing/2010/main">
        <mc:Choice Requires="a14">
          <p:sp>
            <p:nvSpPr>
              <p:cNvPr id="66" name="TextBox 65"/>
              <p:cNvSpPr txBox="1"/>
              <p:nvPr/>
            </p:nvSpPr>
            <p:spPr>
              <a:xfrm>
                <a:off x="1070191" y="5062123"/>
                <a:ext cx="365760" cy="8673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000" b="1" i="1" smtClean="0">
                              <a:solidFill>
                                <a:schemeClr val="accent2"/>
                              </a:solidFill>
                              <a:latin typeface="Cambria Math" panose="02040503050406030204" pitchFamily="18" charset="0"/>
                            </a:rPr>
                          </m:ctrlPr>
                        </m:fPr>
                        <m:num>
                          <m:r>
                            <a:rPr lang="en-US" sz="3000" b="1" i="1" smtClean="0">
                              <a:solidFill>
                                <a:schemeClr val="accent2"/>
                              </a:solidFill>
                              <a:latin typeface="Cambria Math" panose="02040503050406030204" pitchFamily="18" charset="0"/>
                            </a:rPr>
                            <m:t>𝟏</m:t>
                          </m:r>
                        </m:num>
                        <m:den>
                          <m:r>
                            <a:rPr lang="en-US" sz="3000" b="1" i="1" smtClean="0">
                              <a:solidFill>
                                <a:schemeClr val="accent2"/>
                              </a:solidFill>
                              <a:latin typeface="Cambria Math" panose="02040503050406030204" pitchFamily="18" charset="0"/>
                            </a:rPr>
                            <m:t>𝟏𝟔</m:t>
                          </m:r>
                        </m:den>
                      </m:f>
                    </m:oMath>
                  </m:oMathPara>
                </a14:m>
                <a:endParaRPr lang="en-US" sz="3000" b="1" dirty="0">
                  <a:solidFill>
                    <a:schemeClr val="accent2"/>
                  </a:solidFill>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1070191" y="5062123"/>
                <a:ext cx="365760" cy="867353"/>
              </a:xfrm>
              <a:prstGeom prst="rect">
                <a:avLst/>
              </a:prstGeom>
              <a:blipFill rotWithShape="0">
                <a:blip r:embed="rId6"/>
                <a:stretch>
                  <a:fillRect l="-1667" r="-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1526687" y="5062123"/>
                <a:ext cx="365760" cy="8673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000" b="1" i="1" smtClean="0">
                              <a:solidFill>
                                <a:schemeClr val="accent2"/>
                              </a:solidFill>
                              <a:latin typeface="Cambria Math" panose="02040503050406030204" pitchFamily="18" charset="0"/>
                            </a:rPr>
                          </m:ctrlPr>
                        </m:fPr>
                        <m:num>
                          <m:r>
                            <a:rPr lang="en-US" sz="3000" b="1" i="1" smtClean="0">
                              <a:solidFill>
                                <a:schemeClr val="accent2"/>
                              </a:solidFill>
                              <a:latin typeface="Cambria Math" panose="02040503050406030204" pitchFamily="18" charset="0"/>
                            </a:rPr>
                            <m:t>𝟏</m:t>
                          </m:r>
                        </m:num>
                        <m:den>
                          <m:r>
                            <a:rPr lang="en-US" sz="3000" b="1" i="1" smtClean="0">
                              <a:solidFill>
                                <a:schemeClr val="accent2"/>
                              </a:solidFill>
                              <a:latin typeface="Cambria Math" panose="02040503050406030204" pitchFamily="18" charset="0"/>
                            </a:rPr>
                            <m:t>𝟏𝟔</m:t>
                          </m:r>
                        </m:den>
                      </m:f>
                    </m:oMath>
                  </m:oMathPara>
                </a14:m>
                <a:endParaRPr lang="en-US" sz="3000" b="1" dirty="0">
                  <a:solidFill>
                    <a:schemeClr val="accent2"/>
                  </a:solidFill>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1526687" y="5062123"/>
                <a:ext cx="365760" cy="867353"/>
              </a:xfrm>
              <a:prstGeom prst="rect">
                <a:avLst/>
              </a:prstGeom>
              <a:blipFill rotWithShape="0">
                <a:blip r:embed="rId7"/>
                <a:stretch>
                  <a:fillRect r="-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2086718" y="5062123"/>
                <a:ext cx="365760" cy="8673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000" b="1" i="1" smtClean="0">
                              <a:solidFill>
                                <a:schemeClr val="accent2"/>
                              </a:solidFill>
                              <a:latin typeface="Cambria Math" panose="02040503050406030204" pitchFamily="18" charset="0"/>
                            </a:rPr>
                          </m:ctrlPr>
                        </m:fPr>
                        <m:num>
                          <m:r>
                            <a:rPr lang="en-US" sz="3000" b="1" i="1" smtClean="0">
                              <a:solidFill>
                                <a:schemeClr val="accent2"/>
                              </a:solidFill>
                              <a:latin typeface="Cambria Math" panose="02040503050406030204" pitchFamily="18" charset="0"/>
                            </a:rPr>
                            <m:t>𝟏</m:t>
                          </m:r>
                        </m:num>
                        <m:den>
                          <m:r>
                            <a:rPr lang="en-US" sz="3000" b="1" i="1" smtClean="0">
                              <a:solidFill>
                                <a:schemeClr val="accent2"/>
                              </a:solidFill>
                              <a:latin typeface="Cambria Math" panose="02040503050406030204" pitchFamily="18" charset="0"/>
                            </a:rPr>
                            <m:t>𝟏𝟔</m:t>
                          </m:r>
                        </m:den>
                      </m:f>
                    </m:oMath>
                  </m:oMathPara>
                </a14:m>
                <a:endParaRPr lang="en-US" sz="3000" b="1" dirty="0">
                  <a:solidFill>
                    <a:schemeClr val="accent2"/>
                  </a:solidFill>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2086718" y="5062123"/>
                <a:ext cx="365760" cy="867353"/>
              </a:xfrm>
              <a:prstGeom prst="rect">
                <a:avLst/>
              </a:prstGeom>
              <a:blipFill rotWithShape="0">
                <a:blip r:embed="rId8"/>
                <a:stretch>
                  <a:fillRect r="-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2540573" y="5062123"/>
                <a:ext cx="365760" cy="8673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000" b="1" i="1" smtClean="0">
                              <a:solidFill>
                                <a:schemeClr val="accent2"/>
                              </a:solidFill>
                              <a:latin typeface="Cambria Math" panose="02040503050406030204" pitchFamily="18" charset="0"/>
                            </a:rPr>
                          </m:ctrlPr>
                        </m:fPr>
                        <m:num>
                          <m:r>
                            <a:rPr lang="en-US" sz="3000" b="1" i="1" smtClean="0">
                              <a:solidFill>
                                <a:schemeClr val="accent2"/>
                              </a:solidFill>
                              <a:latin typeface="Cambria Math" panose="02040503050406030204" pitchFamily="18" charset="0"/>
                            </a:rPr>
                            <m:t>𝟏</m:t>
                          </m:r>
                        </m:num>
                        <m:den>
                          <m:r>
                            <a:rPr lang="en-US" sz="3000" b="1" i="1" smtClean="0">
                              <a:solidFill>
                                <a:schemeClr val="accent2"/>
                              </a:solidFill>
                              <a:latin typeface="Cambria Math" panose="02040503050406030204" pitchFamily="18" charset="0"/>
                            </a:rPr>
                            <m:t>𝟏𝟔</m:t>
                          </m:r>
                        </m:den>
                      </m:f>
                    </m:oMath>
                  </m:oMathPara>
                </a14:m>
                <a:endParaRPr lang="en-US" sz="3000" b="1" dirty="0">
                  <a:solidFill>
                    <a:schemeClr val="accent2"/>
                  </a:solidFill>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2540573" y="5062123"/>
                <a:ext cx="365760" cy="867353"/>
              </a:xfrm>
              <a:prstGeom prst="rect">
                <a:avLst/>
              </a:prstGeom>
              <a:blipFill rotWithShape="0">
                <a:blip r:embed="rId9"/>
                <a:stretch>
                  <a:fillRect l="-1667" r="-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3100604" y="5062123"/>
                <a:ext cx="365760" cy="8673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000" b="1" i="1" smtClean="0">
                              <a:solidFill>
                                <a:schemeClr val="accent2"/>
                              </a:solidFill>
                              <a:latin typeface="Cambria Math" panose="02040503050406030204" pitchFamily="18" charset="0"/>
                            </a:rPr>
                          </m:ctrlPr>
                        </m:fPr>
                        <m:num>
                          <m:r>
                            <a:rPr lang="en-US" sz="3000" b="1" i="1" smtClean="0">
                              <a:solidFill>
                                <a:schemeClr val="accent2"/>
                              </a:solidFill>
                              <a:latin typeface="Cambria Math" panose="02040503050406030204" pitchFamily="18" charset="0"/>
                            </a:rPr>
                            <m:t>𝟏</m:t>
                          </m:r>
                        </m:num>
                        <m:den>
                          <m:r>
                            <a:rPr lang="en-US" sz="3000" b="1" i="1" smtClean="0">
                              <a:solidFill>
                                <a:schemeClr val="accent2"/>
                              </a:solidFill>
                              <a:latin typeface="Cambria Math" panose="02040503050406030204" pitchFamily="18" charset="0"/>
                            </a:rPr>
                            <m:t>𝟏𝟔</m:t>
                          </m:r>
                        </m:den>
                      </m:f>
                    </m:oMath>
                  </m:oMathPara>
                </a14:m>
                <a:endParaRPr lang="en-US" sz="3000" b="1" dirty="0">
                  <a:solidFill>
                    <a:schemeClr val="accent2"/>
                  </a:solidFill>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3100604" y="5062123"/>
                <a:ext cx="365760" cy="867353"/>
              </a:xfrm>
              <a:prstGeom prst="rect">
                <a:avLst/>
              </a:prstGeom>
              <a:blipFill rotWithShape="0">
                <a:blip r:embed="rId10"/>
                <a:stretch>
                  <a:fillRect l="-1667" r="-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3557100" y="5062123"/>
                <a:ext cx="365760" cy="8673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000" b="1" i="1" smtClean="0">
                              <a:solidFill>
                                <a:schemeClr val="accent2"/>
                              </a:solidFill>
                              <a:latin typeface="Cambria Math" panose="02040503050406030204" pitchFamily="18" charset="0"/>
                            </a:rPr>
                          </m:ctrlPr>
                        </m:fPr>
                        <m:num>
                          <m:r>
                            <a:rPr lang="en-US" sz="3000" b="1" i="1" smtClean="0">
                              <a:solidFill>
                                <a:schemeClr val="accent2"/>
                              </a:solidFill>
                              <a:latin typeface="Cambria Math" panose="02040503050406030204" pitchFamily="18" charset="0"/>
                            </a:rPr>
                            <m:t>𝟏</m:t>
                          </m:r>
                        </m:num>
                        <m:den>
                          <m:r>
                            <a:rPr lang="en-US" sz="3000" b="1" i="1" smtClean="0">
                              <a:solidFill>
                                <a:schemeClr val="accent2"/>
                              </a:solidFill>
                              <a:latin typeface="Cambria Math" panose="02040503050406030204" pitchFamily="18" charset="0"/>
                            </a:rPr>
                            <m:t>𝟏𝟔</m:t>
                          </m:r>
                        </m:den>
                      </m:f>
                    </m:oMath>
                  </m:oMathPara>
                </a14:m>
                <a:endParaRPr lang="en-US" sz="3000" b="1" dirty="0">
                  <a:solidFill>
                    <a:schemeClr val="accent2"/>
                  </a:solidFill>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3557100" y="5062123"/>
                <a:ext cx="365760" cy="867353"/>
              </a:xfrm>
              <a:prstGeom prst="rect">
                <a:avLst/>
              </a:prstGeom>
              <a:blipFill rotWithShape="0">
                <a:blip r:embed="rId11"/>
                <a:stretch>
                  <a:fillRect l="-1667" r="-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4117131" y="5062123"/>
                <a:ext cx="365760" cy="8673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000" b="1" i="1" smtClean="0">
                              <a:solidFill>
                                <a:schemeClr val="accent2"/>
                              </a:solidFill>
                              <a:latin typeface="Cambria Math" panose="02040503050406030204" pitchFamily="18" charset="0"/>
                            </a:rPr>
                          </m:ctrlPr>
                        </m:fPr>
                        <m:num>
                          <m:r>
                            <a:rPr lang="en-US" sz="3000" b="1" i="1" smtClean="0">
                              <a:solidFill>
                                <a:schemeClr val="accent2"/>
                              </a:solidFill>
                              <a:latin typeface="Cambria Math" panose="02040503050406030204" pitchFamily="18" charset="0"/>
                            </a:rPr>
                            <m:t>𝟏</m:t>
                          </m:r>
                        </m:num>
                        <m:den>
                          <m:r>
                            <a:rPr lang="en-US" sz="3000" b="1" i="1" smtClean="0">
                              <a:solidFill>
                                <a:schemeClr val="accent2"/>
                              </a:solidFill>
                              <a:latin typeface="Cambria Math" panose="02040503050406030204" pitchFamily="18" charset="0"/>
                            </a:rPr>
                            <m:t>𝟏𝟔</m:t>
                          </m:r>
                        </m:den>
                      </m:f>
                    </m:oMath>
                  </m:oMathPara>
                </a14:m>
                <a:endParaRPr lang="en-US" sz="3000" b="1" dirty="0">
                  <a:solidFill>
                    <a:schemeClr val="accent2"/>
                  </a:solidFill>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4117131" y="5062123"/>
                <a:ext cx="365760" cy="867353"/>
              </a:xfrm>
              <a:prstGeom prst="rect">
                <a:avLst/>
              </a:prstGeom>
              <a:blipFill rotWithShape="0">
                <a:blip r:embed="rId12"/>
                <a:stretch>
                  <a:fillRect r="-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4574172" y="5062123"/>
                <a:ext cx="365760" cy="8673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000" b="1" i="1" smtClean="0">
                              <a:solidFill>
                                <a:schemeClr val="accent2"/>
                              </a:solidFill>
                              <a:latin typeface="Cambria Math" panose="02040503050406030204" pitchFamily="18" charset="0"/>
                            </a:rPr>
                          </m:ctrlPr>
                        </m:fPr>
                        <m:num>
                          <m:r>
                            <a:rPr lang="en-US" sz="3000" b="1" i="1" smtClean="0">
                              <a:solidFill>
                                <a:schemeClr val="accent2"/>
                              </a:solidFill>
                              <a:latin typeface="Cambria Math" panose="02040503050406030204" pitchFamily="18" charset="0"/>
                            </a:rPr>
                            <m:t>𝟏</m:t>
                          </m:r>
                        </m:num>
                        <m:den>
                          <m:r>
                            <a:rPr lang="en-US" sz="3000" b="1" i="1" smtClean="0">
                              <a:solidFill>
                                <a:schemeClr val="accent2"/>
                              </a:solidFill>
                              <a:latin typeface="Cambria Math" panose="02040503050406030204" pitchFamily="18" charset="0"/>
                            </a:rPr>
                            <m:t>𝟏𝟔</m:t>
                          </m:r>
                        </m:den>
                      </m:f>
                    </m:oMath>
                  </m:oMathPara>
                </a14:m>
                <a:endParaRPr lang="en-US" sz="3000" b="1" dirty="0">
                  <a:solidFill>
                    <a:schemeClr val="accent2"/>
                  </a:solidFill>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4574172" y="5062123"/>
                <a:ext cx="365760" cy="867353"/>
              </a:xfrm>
              <a:prstGeom prst="rect">
                <a:avLst/>
              </a:prstGeom>
              <a:blipFill rotWithShape="0">
                <a:blip r:embed="rId13"/>
                <a:stretch>
                  <a:fillRect r="-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4845879" y="1498600"/>
                <a:ext cx="365760" cy="8673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000" b="1" i="1" smtClean="0">
                              <a:solidFill>
                                <a:schemeClr val="accent2"/>
                              </a:solidFill>
                              <a:latin typeface="Cambria Math" panose="02040503050406030204" pitchFamily="18" charset="0"/>
                            </a:rPr>
                          </m:ctrlPr>
                        </m:fPr>
                        <m:num>
                          <m:r>
                            <a:rPr lang="en-US" sz="3000" b="1" i="1" smtClean="0">
                              <a:solidFill>
                                <a:schemeClr val="accent2"/>
                              </a:solidFill>
                              <a:latin typeface="Cambria Math" panose="02040503050406030204" pitchFamily="18" charset="0"/>
                            </a:rPr>
                            <m:t>𝟗</m:t>
                          </m:r>
                        </m:num>
                        <m:den>
                          <m:r>
                            <a:rPr lang="en-US" sz="3000" b="1" i="1" smtClean="0">
                              <a:solidFill>
                                <a:schemeClr val="accent2"/>
                              </a:solidFill>
                              <a:latin typeface="Cambria Math" panose="02040503050406030204" pitchFamily="18" charset="0"/>
                            </a:rPr>
                            <m:t>𝟏𝟔</m:t>
                          </m:r>
                        </m:den>
                      </m:f>
                    </m:oMath>
                  </m:oMathPara>
                </a14:m>
                <a:endParaRPr lang="en-US" sz="3000" b="1" dirty="0">
                  <a:solidFill>
                    <a:schemeClr val="accent2"/>
                  </a:solidFill>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4845879" y="1498600"/>
                <a:ext cx="365760" cy="867353"/>
              </a:xfrm>
              <a:prstGeom prst="rect">
                <a:avLst/>
              </a:prstGeom>
              <a:blipFill rotWithShape="0">
                <a:blip r:embed="rId14"/>
                <a:stretch>
                  <a:fillRect l="-1667" r="-25000"/>
                </a:stretch>
              </a:blipFill>
            </p:spPr>
            <p:txBody>
              <a:bodyPr/>
              <a:lstStyle/>
              <a:p>
                <a:r>
                  <a:rPr lang="en-US">
                    <a:noFill/>
                  </a:rPr>
                  <a:t> </a:t>
                </a:r>
              </a:p>
            </p:txBody>
          </p:sp>
        </mc:Fallback>
      </mc:AlternateContent>
    </p:spTree>
    <p:extLst>
      <p:ext uri="{BB962C8B-B14F-4D97-AF65-F5344CB8AC3E}">
        <p14:creationId xmlns:p14="http://schemas.microsoft.com/office/powerpoint/2010/main" val="3987841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5602390" y="40645"/>
                <a:ext cx="3370883" cy="192918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6600" b="1" i="1" smtClean="0">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𝟑</m:t>
                          </m:r>
                        </m:num>
                        <m:den>
                          <m:r>
                            <a:rPr lang="en-US" sz="6600" b="1" i="0" smtClean="0">
                              <a:solidFill>
                                <a:srgbClr val="000000"/>
                              </a:solidFill>
                              <a:latin typeface="Cambria Math" panose="02040503050406030204" pitchFamily="18" charset="0"/>
                            </a:rPr>
                            <m:t>𝟒</m:t>
                          </m:r>
                        </m:den>
                      </m:f>
                      <m:r>
                        <a:rPr lang="en-US" sz="6600" b="1" i="0" smtClean="0">
                          <a:solidFill>
                            <a:srgbClr val="000000"/>
                          </a:solidFill>
                          <a:latin typeface="Cambria Math" panose="02040503050406030204" pitchFamily="18" charset="0"/>
                        </a:rPr>
                        <m:t>+</m:t>
                      </m:r>
                      <m:f>
                        <m:fPr>
                          <m:ctrlPr>
                            <a:rPr lang="en-US" sz="6600" b="1" i="1" smtClean="0">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𝟑</m:t>
                          </m:r>
                        </m:num>
                        <m:den>
                          <m:r>
                            <a:rPr lang="en-US" sz="6600" b="1" i="0" smtClean="0">
                              <a:solidFill>
                                <a:srgbClr val="000000"/>
                              </a:solidFill>
                              <a:latin typeface="Cambria Math" panose="02040503050406030204" pitchFamily="18" charset="0"/>
                            </a:rPr>
                            <m:t>𝟒</m:t>
                          </m:r>
                        </m:den>
                      </m:f>
                      <m:r>
                        <a:rPr lang="en-US" sz="6600" b="1" i="0" smtClean="0">
                          <a:solidFill>
                            <a:srgbClr val="000000"/>
                          </a:solidFill>
                          <a:latin typeface="Cambria Math" panose="02040503050406030204" pitchFamily="18" charset="0"/>
                        </a:rPr>
                        <m:t>= </m:t>
                      </m:r>
                    </m:oMath>
                  </m:oMathPara>
                </a14:m>
                <a:endParaRPr lang="en-US" sz="6600" b="1" dirty="0">
                  <a:solidFill>
                    <a:srgbClr val="000000"/>
                  </a:solidFill>
                  <a:latin typeface="+mj-lt"/>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602390" y="40645"/>
                <a:ext cx="3370883" cy="1929182"/>
              </a:xfrm>
              <a:prstGeom prst="rect">
                <a:avLst/>
              </a:prstGeom>
              <a:blipFill rotWithShape="0">
                <a:blip r:embed="rId3"/>
                <a:stretch>
                  <a:fillRect/>
                </a:stretch>
              </a:blipFill>
            </p:spPr>
            <p:txBody>
              <a:bodyPr/>
              <a:lstStyle/>
              <a:p>
                <a:r>
                  <a:rPr lang="en-US">
                    <a:noFill/>
                  </a:rPr>
                  <a:t> </a:t>
                </a:r>
              </a:p>
            </p:txBody>
          </p:sp>
        </mc:Fallback>
      </mc:AlternateContent>
      <p:pic>
        <p:nvPicPr>
          <p:cNvPr id="2" name="Picture 1"/>
          <p:cNvPicPr>
            <a:picLocks noChangeAspect="1"/>
          </p:cNvPicPr>
          <p:nvPr/>
        </p:nvPicPr>
        <p:blipFill>
          <a:blip r:embed="rId4"/>
          <a:stretch>
            <a:fillRect/>
          </a:stretch>
        </p:blipFill>
        <p:spPr>
          <a:xfrm>
            <a:off x="-124332" y="1"/>
            <a:ext cx="5587583" cy="6858000"/>
          </a:xfrm>
          <a:prstGeom prst="rect">
            <a:avLst/>
          </a:prstGeom>
        </p:spPr>
      </p:pic>
    </p:spTree>
    <p:extLst>
      <p:ext uri="{BB962C8B-B14F-4D97-AF65-F5344CB8AC3E}">
        <p14:creationId xmlns:p14="http://schemas.microsoft.com/office/powerpoint/2010/main" val="32735302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TextBox 19"/>
              <p:cNvSpPr txBox="1"/>
              <p:nvPr/>
            </p:nvSpPr>
            <p:spPr>
              <a:xfrm>
                <a:off x="150469" y="685924"/>
                <a:ext cx="4190037" cy="19014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6600" b="1" i="1" smtClean="0">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𝟑</m:t>
                          </m:r>
                        </m:num>
                        <m:den>
                          <m:r>
                            <a:rPr lang="en-US" sz="6600" b="1" i="0" smtClean="0">
                              <a:solidFill>
                                <a:srgbClr val="000000"/>
                              </a:solidFill>
                              <a:latin typeface="Cambria Math" panose="02040503050406030204" pitchFamily="18" charset="0"/>
                            </a:rPr>
                            <m:t>𝟒</m:t>
                          </m:r>
                        </m:den>
                      </m:f>
                      <m:r>
                        <a:rPr lang="en-US" sz="6600" b="1" i="0" smtClean="0">
                          <a:solidFill>
                            <a:srgbClr val="000000"/>
                          </a:solidFill>
                          <a:latin typeface="Cambria Math" panose="02040503050406030204" pitchFamily="18" charset="0"/>
                        </a:rPr>
                        <m:t>+</m:t>
                      </m:r>
                      <m:f>
                        <m:fPr>
                          <m:ctrlPr>
                            <a:rPr lang="en-US" sz="6600" b="1" i="1" smtClean="0">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𝟑</m:t>
                          </m:r>
                        </m:num>
                        <m:den>
                          <m:r>
                            <a:rPr lang="en-US" sz="6600" b="1" i="0" smtClean="0">
                              <a:solidFill>
                                <a:srgbClr val="000000"/>
                              </a:solidFill>
                              <a:latin typeface="Cambria Math" panose="02040503050406030204" pitchFamily="18" charset="0"/>
                            </a:rPr>
                            <m:t>𝟒</m:t>
                          </m:r>
                        </m:den>
                      </m:f>
                      <m:r>
                        <a:rPr lang="en-US" sz="6600" b="1" i="0" smtClean="0">
                          <a:solidFill>
                            <a:srgbClr val="000000"/>
                          </a:solidFill>
                          <a:latin typeface="Cambria Math" panose="02040503050406030204" pitchFamily="18" charset="0"/>
                        </a:rPr>
                        <m:t>=</m:t>
                      </m:r>
                      <m:f>
                        <m:fPr>
                          <m:ctrlPr>
                            <a:rPr lang="en-US" sz="6600" b="1" i="1" smtClean="0">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𝟔</m:t>
                          </m:r>
                        </m:num>
                        <m:den>
                          <m:r>
                            <a:rPr lang="en-US" sz="6600" b="1" i="0" smtClean="0">
                              <a:solidFill>
                                <a:srgbClr val="000000"/>
                              </a:solidFill>
                              <a:latin typeface="Cambria Math" panose="02040503050406030204" pitchFamily="18" charset="0"/>
                            </a:rPr>
                            <m:t>𝟒</m:t>
                          </m:r>
                        </m:den>
                      </m:f>
                    </m:oMath>
                  </m:oMathPara>
                </a14:m>
                <a:endParaRPr lang="en-US" sz="6600" b="1" dirty="0" smtClean="0">
                  <a:solidFill>
                    <a:srgbClr val="000000"/>
                  </a:solidFill>
                  <a:latin typeface="Cambria Math" panose="020405030504060302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150469" y="685924"/>
                <a:ext cx="4190037" cy="1901483"/>
              </a:xfrm>
              <a:prstGeom prst="rect">
                <a:avLst/>
              </a:prstGeom>
              <a:blipFill rotWithShape="0">
                <a:blip r:embed="rId3"/>
                <a:stretch>
                  <a:fillRect/>
                </a:stretch>
              </a:blipFill>
            </p:spPr>
            <p:txBody>
              <a:bodyPr/>
              <a:lstStyle/>
              <a:p>
                <a:r>
                  <a:rPr lang="en-US">
                    <a:noFill/>
                  </a:rPr>
                  <a:t> </a:t>
                </a:r>
              </a:p>
            </p:txBody>
          </p:sp>
        </mc:Fallback>
      </mc:AlternateContent>
      <p:grpSp>
        <p:nvGrpSpPr>
          <p:cNvPr id="33" name="Group 32"/>
          <p:cNvGrpSpPr/>
          <p:nvPr/>
        </p:nvGrpSpPr>
        <p:grpSpPr>
          <a:xfrm>
            <a:off x="461546" y="3538149"/>
            <a:ext cx="5486400" cy="657860"/>
            <a:chOff x="565718" y="3538147"/>
            <a:chExt cx="5486400" cy="657860"/>
          </a:xfrm>
        </p:grpSpPr>
        <p:sp>
          <p:nvSpPr>
            <p:cNvPr id="29" name="Rectangle 28"/>
            <p:cNvSpPr>
              <a:spLocks noChangeAspect="1"/>
            </p:cNvSpPr>
            <p:nvPr/>
          </p:nvSpPr>
          <p:spPr>
            <a:xfrm>
              <a:off x="2394518" y="3538149"/>
              <a:ext cx="1828800" cy="657858"/>
            </a:xfrm>
            <a:prstGeom prst="rect">
              <a:avLst/>
            </a:prstGeom>
            <a:solidFill>
              <a:schemeClr val="accent3"/>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0" name="Rectangle 29"/>
            <p:cNvSpPr>
              <a:spLocks noChangeAspect="1"/>
            </p:cNvSpPr>
            <p:nvPr/>
          </p:nvSpPr>
          <p:spPr>
            <a:xfrm>
              <a:off x="4223318" y="3538147"/>
              <a:ext cx="1828800" cy="657858"/>
            </a:xfrm>
            <a:prstGeom prst="rect">
              <a:avLst/>
            </a:prstGeom>
            <a:solidFill>
              <a:schemeClr val="accent3"/>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2" name="Rectangle 31"/>
            <p:cNvSpPr>
              <a:spLocks noChangeAspect="1"/>
            </p:cNvSpPr>
            <p:nvPr/>
          </p:nvSpPr>
          <p:spPr>
            <a:xfrm>
              <a:off x="565718" y="3538149"/>
              <a:ext cx="1828800" cy="657858"/>
            </a:xfrm>
            <a:prstGeom prst="rect">
              <a:avLst/>
            </a:prstGeom>
            <a:solidFill>
              <a:schemeClr val="accent3"/>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27" name="TextBox 77"/>
                <p:cNvSpPr txBox="1"/>
                <p:nvPr/>
              </p:nvSpPr>
              <p:spPr>
                <a:xfrm>
                  <a:off x="1369290" y="3570004"/>
                  <a:ext cx="152400" cy="57042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27" name="TextBox 77"/>
                <p:cNvSpPr txBox="1">
                  <a:spLocks noRot="1" noChangeAspect="1" noMove="1" noResize="1" noEditPoints="1" noAdjustHandles="1" noChangeArrowheads="1" noChangeShapeType="1" noTextEdit="1"/>
                </p:cNvSpPr>
                <p:nvPr/>
              </p:nvSpPr>
              <p:spPr>
                <a:xfrm>
                  <a:off x="1369290" y="3570004"/>
                  <a:ext cx="152400" cy="570425"/>
                </a:xfrm>
                <a:prstGeom prst="rect">
                  <a:avLst/>
                </a:prstGeom>
                <a:blipFill rotWithShape="0">
                  <a:blip r:embed="rId4"/>
                  <a:stretch>
                    <a:fillRect l="-4000" b="-10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80"/>
                <p:cNvSpPr txBox="1"/>
                <p:nvPr/>
              </p:nvSpPr>
              <p:spPr>
                <a:xfrm>
                  <a:off x="3173282" y="3570004"/>
                  <a:ext cx="152400" cy="57042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28" name="TextBox 80"/>
                <p:cNvSpPr txBox="1">
                  <a:spLocks noRot="1" noChangeAspect="1" noMove="1" noResize="1" noEditPoints="1" noAdjustHandles="1" noChangeArrowheads="1" noChangeShapeType="1" noTextEdit="1"/>
                </p:cNvSpPr>
                <p:nvPr/>
              </p:nvSpPr>
              <p:spPr>
                <a:xfrm>
                  <a:off x="3173282" y="3570004"/>
                  <a:ext cx="152400" cy="570425"/>
                </a:xfrm>
                <a:prstGeom prst="rect">
                  <a:avLst/>
                </a:prstGeom>
                <a:blipFill rotWithShape="0">
                  <a:blip r:embed="rId5"/>
                  <a:stretch>
                    <a:fillRect r="-4000" b="-10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82"/>
                <p:cNvSpPr txBox="1"/>
                <p:nvPr/>
              </p:nvSpPr>
              <p:spPr>
                <a:xfrm>
                  <a:off x="5031556" y="3550162"/>
                  <a:ext cx="152400" cy="57042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24" name="TextBox 82"/>
                <p:cNvSpPr txBox="1">
                  <a:spLocks noRot="1" noChangeAspect="1" noMove="1" noResize="1" noEditPoints="1" noAdjustHandles="1" noChangeArrowheads="1" noChangeShapeType="1" noTextEdit="1"/>
                </p:cNvSpPr>
                <p:nvPr/>
              </p:nvSpPr>
              <p:spPr>
                <a:xfrm>
                  <a:off x="5031556" y="3550162"/>
                  <a:ext cx="152400" cy="570425"/>
                </a:xfrm>
                <a:prstGeom prst="rect">
                  <a:avLst/>
                </a:prstGeom>
                <a:blipFill rotWithShape="0">
                  <a:blip r:embed="rId6"/>
                  <a:stretch>
                    <a:fillRect r="-4000" b="-106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5" name="TextBox 84"/>
              <p:cNvSpPr txBox="1"/>
              <p:nvPr/>
            </p:nvSpPr>
            <p:spPr>
              <a:xfrm>
                <a:off x="6856260" y="3538149"/>
                <a:ext cx="152400" cy="57042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25" name="TextBox 84"/>
              <p:cNvSpPr txBox="1">
                <a:spLocks noRot="1" noChangeAspect="1" noMove="1" noResize="1" noEditPoints="1" noAdjustHandles="1" noChangeArrowheads="1" noChangeShapeType="1" noTextEdit="1"/>
              </p:cNvSpPr>
              <p:nvPr/>
            </p:nvSpPr>
            <p:spPr>
              <a:xfrm>
                <a:off x="6856260" y="3538149"/>
                <a:ext cx="152400" cy="570425"/>
              </a:xfrm>
              <a:prstGeom prst="rect">
                <a:avLst/>
              </a:prstGeom>
              <a:blipFill rotWithShape="0">
                <a:blip r:embed="rId7"/>
                <a:stretch>
                  <a:fillRect l="-4000" b="-1064"/>
                </a:stretch>
              </a:blipFill>
            </p:spPr>
            <p:txBody>
              <a:bodyPr/>
              <a:lstStyle/>
              <a:p>
                <a:r>
                  <a:rPr lang="en-US">
                    <a:noFill/>
                  </a:rPr>
                  <a:t> </a:t>
                </a:r>
              </a:p>
            </p:txBody>
          </p:sp>
        </mc:Fallback>
      </mc:AlternateContent>
      <p:grpSp>
        <p:nvGrpSpPr>
          <p:cNvPr id="34" name="Group 33"/>
          <p:cNvGrpSpPr/>
          <p:nvPr/>
        </p:nvGrpSpPr>
        <p:grpSpPr>
          <a:xfrm>
            <a:off x="478310" y="4639673"/>
            <a:ext cx="5486400" cy="657860"/>
            <a:chOff x="565718" y="3538147"/>
            <a:chExt cx="5486400" cy="657860"/>
          </a:xfrm>
        </p:grpSpPr>
        <p:sp>
          <p:nvSpPr>
            <p:cNvPr id="35" name="Rectangle 34"/>
            <p:cNvSpPr>
              <a:spLocks noChangeAspect="1"/>
            </p:cNvSpPr>
            <p:nvPr/>
          </p:nvSpPr>
          <p:spPr>
            <a:xfrm>
              <a:off x="2394518" y="3538149"/>
              <a:ext cx="1828800" cy="657858"/>
            </a:xfrm>
            <a:prstGeom prst="rect">
              <a:avLst/>
            </a:prstGeom>
            <a:solidFill>
              <a:schemeClr val="accent3"/>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6" name="Rectangle 35"/>
            <p:cNvSpPr>
              <a:spLocks noChangeAspect="1"/>
            </p:cNvSpPr>
            <p:nvPr/>
          </p:nvSpPr>
          <p:spPr>
            <a:xfrm>
              <a:off x="4223318" y="3538147"/>
              <a:ext cx="1828800" cy="657858"/>
            </a:xfrm>
            <a:prstGeom prst="rect">
              <a:avLst/>
            </a:prstGeom>
            <a:solidFill>
              <a:schemeClr val="accent3"/>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7" name="Rectangle 36"/>
            <p:cNvSpPr>
              <a:spLocks noChangeAspect="1"/>
            </p:cNvSpPr>
            <p:nvPr/>
          </p:nvSpPr>
          <p:spPr>
            <a:xfrm>
              <a:off x="565718" y="3538149"/>
              <a:ext cx="1828800" cy="657858"/>
            </a:xfrm>
            <a:prstGeom prst="rect">
              <a:avLst/>
            </a:prstGeom>
            <a:solidFill>
              <a:schemeClr val="accent3"/>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38" name="TextBox 77"/>
                <p:cNvSpPr txBox="1"/>
                <p:nvPr/>
              </p:nvSpPr>
              <p:spPr>
                <a:xfrm>
                  <a:off x="1369290" y="3570004"/>
                  <a:ext cx="152400" cy="57042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38" name="TextBox 77"/>
                <p:cNvSpPr txBox="1">
                  <a:spLocks noRot="1" noChangeAspect="1" noMove="1" noResize="1" noEditPoints="1" noAdjustHandles="1" noChangeArrowheads="1" noChangeShapeType="1" noTextEdit="1"/>
                </p:cNvSpPr>
                <p:nvPr/>
              </p:nvSpPr>
              <p:spPr>
                <a:xfrm>
                  <a:off x="1369290" y="3570004"/>
                  <a:ext cx="152400" cy="570425"/>
                </a:xfrm>
                <a:prstGeom prst="rect">
                  <a:avLst/>
                </a:prstGeom>
                <a:blipFill rotWithShape="0">
                  <a:blip r:embed="rId8"/>
                  <a:stretch>
                    <a:fillRect r="-4000"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80"/>
                <p:cNvSpPr txBox="1"/>
                <p:nvPr/>
              </p:nvSpPr>
              <p:spPr>
                <a:xfrm>
                  <a:off x="3173282" y="3570004"/>
                  <a:ext cx="152400" cy="57042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39" name="TextBox 80"/>
                <p:cNvSpPr txBox="1">
                  <a:spLocks noRot="1" noChangeAspect="1" noMove="1" noResize="1" noEditPoints="1" noAdjustHandles="1" noChangeArrowheads="1" noChangeShapeType="1" noTextEdit="1"/>
                </p:cNvSpPr>
                <p:nvPr/>
              </p:nvSpPr>
              <p:spPr>
                <a:xfrm>
                  <a:off x="3173282" y="3570004"/>
                  <a:ext cx="152400" cy="570425"/>
                </a:xfrm>
                <a:prstGeom prst="rect">
                  <a:avLst/>
                </a:prstGeom>
                <a:blipFill rotWithShape="0">
                  <a:blip r:embed="rId9"/>
                  <a:stretch>
                    <a:fillRect r="-4000"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82"/>
                <p:cNvSpPr txBox="1"/>
                <p:nvPr/>
              </p:nvSpPr>
              <p:spPr>
                <a:xfrm>
                  <a:off x="5031556" y="3550162"/>
                  <a:ext cx="152400" cy="57042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40" name="TextBox 82"/>
                <p:cNvSpPr txBox="1">
                  <a:spLocks noRot="1" noChangeAspect="1" noMove="1" noResize="1" noEditPoints="1" noAdjustHandles="1" noChangeArrowheads="1" noChangeShapeType="1" noTextEdit="1"/>
                </p:cNvSpPr>
                <p:nvPr/>
              </p:nvSpPr>
              <p:spPr>
                <a:xfrm>
                  <a:off x="5031556" y="3550162"/>
                  <a:ext cx="152400" cy="570425"/>
                </a:xfrm>
                <a:prstGeom prst="rect">
                  <a:avLst/>
                </a:prstGeom>
                <a:blipFill rotWithShape="0">
                  <a:blip r:embed="rId10"/>
                  <a:stretch>
                    <a:fillRect r="-4000" b="-106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1" name="TextBox 40"/>
              <p:cNvSpPr txBox="1"/>
              <p:nvPr/>
            </p:nvSpPr>
            <p:spPr>
              <a:xfrm>
                <a:off x="4157667" y="599522"/>
                <a:ext cx="2584586" cy="207428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7200" b="1" i="1" smtClean="0">
                          <a:solidFill>
                            <a:srgbClr val="000000"/>
                          </a:solidFill>
                          <a:latin typeface="Cambria Math" panose="02040503050406030204" pitchFamily="18" charset="0"/>
                        </a:rPr>
                        <m:t>=</m:t>
                      </m:r>
                      <m:r>
                        <a:rPr lang="en-US" sz="7200" b="1" i="1" smtClean="0">
                          <a:solidFill>
                            <a:srgbClr val="000000"/>
                          </a:solidFill>
                          <a:latin typeface="Cambria Math" panose="02040503050406030204" pitchFamily="18" charset="0"/>
                        </a:rPr>
                        <m:t>𝟏</m:t>
                      </m:r>
                      <m:f>
                        <m:fPr>
                          <m:ctrlPr>
                            <a:rPr lang="en-US" sz="7200" b="1" i="1" smtClean="0">
                              <a:solidFill>
                                <a:srgbClr val="000000"/>
                              </a:solidFill>
                              <a:latin typeface="Cambria Math" panose="02040503050406030204" pitchFamily="18" charset="0"/>
                            </a:rPr>
                          </m:ctrlPr>
                        </m:fPr>
                        <m:num>
                          <m:r>
                            <a:rPr lang="en-US" sz="7200" b="1" i="1" smtClean="0">
                              <a:solidFill>
                                <a:srgbClr val="000000"/>
                              </a:solidFill>
                              <a:latin typeface="Cambria Math" panose="02040503050406030204" pitchFamily="18" charset="0"/>
                            </a:rPr>
                            <m:t>𝟐</m:t>
                          </m:r>
                        </m:num>
                        <m:den>
                          <m:r>
                            <a:rPr lang="en-US" sz="7200" b="1" i="1" smtClean="0">
                              <a:solidFill>
                                <a:srgbClr val="000000"/>
                              </a:solidFill>
                              <a:latin typeface="Cambria Math" panose="02040503050406030204" pitchFamily="18" charset="0"/>
                            </a:rPr>
                            <m:t>𝟒</m:t>
                          </m:r>
                        </m:den>
                      </m:f>
                    </m:oMath>
                  </m:oMathPara>
                </a14:m>
                <a:endParaRPr lang="en-US" sz="7200" b="1" dirty="0" smtClean="0">
                  <a:solidFill>
                    <a:srgbClr val="000000"/>
                  </a:solidFill>
                  <a:latin typeface="Cambria Math" panose="02040503050406030204" pitchFamily="18" charset="0"/>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4157667" y="599522"/>
                <a:ext cx="2584586" cy="2074286"/>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6559414" y="576540"/>
                <a:ext cx="2584586" cy="207428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7200" b="1" i="1" smtClean="0">
                          <a:solidFill>
                            <a:srgbClr val="000000"/>
                          </a:solidFill>
                          <a:latin typeface="Cambria Math" panose="02040503050406030204" pitchFamily="18" charset="0"/>
                        </a:rPr>
                        <m:t>=</m:t>
                      </m:r>
                      <m:r>
                        <a:rPr lang="en-US" sz="7200" b="1" i="1" smtClean="0">
                          <a:solidFill>
                            <a:srgbClr val="000000"/>
                          </a:solidFill>
                          <a:latin typeface="Cambria Math" panose="02040503050406030204" pitchFamily="18" charset="0"/>
                        </a:rPr>
                        <m:t>𝟏</m:t>
                      </m:r>
                      <m:f>
                        <m:fPr>
                          <m:ctrlPr>
                            <a:rPr lang="en-US" sz="7200" b="1" i="1" smtClean="0">
                              <a:solidFill>
                                <a:srgbClr val="000000"/>
                              </a:solidFill>
                              <a:latin typeface="Cambria Math" panose="02040503050406030204" pitchFamily="18" charset="0"/>
                            </a:rPr>
                          </m:ctrlPr>
                        </m:fPr>
                        <m:num>
                          <m:r>
                            <a:rPr lang="en-US" sz="7200" b="1" i="1" smtClean="0">
                              <a:solidFill>
                                <a:srgbClr val="000000"/>
                              </a:solidFill>
                              <a:latin typeface="Cambria Math" panose="02040503050406030204" pitchFamily="18" charset="0"/>
                            </a:rPr>
                            <m:t>𝟏</m:t>
                          </m:r>
                        </m:num>
                        <m:den>
                          <m:r>
                            <a:rPr lang="en-US" sz="7200" b="1" i="1" smtClean="0">
                              <a:solidFill>
                                <a:srgbClr val="000000"/>
                              </a:solidFill>
                              <a:latin typeface="Cambria Math" panose="02040503050406030204" pitchFamily="18" charset="0"/>
                            </a:rPr>
                            <m:t>𝟐</m:t>
                          </m:r>
                        </m:den>
                      </m:f>
                    </m:oMath>
                  </m:oMathPara>
                </a14:m>
                <a:endParaRPr lang="en-US" sz="7200" b="1" dirty="0" smtClean="0">
                  <a:solidFill>
                    <a:srgbClr val="000000"/>
                  </a:solidFill>
                  <a:latin typeface="Cambria Math" panose="02040503050406030204" pitchFamily="18"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6559414" y="576540"/>
                <a:ext cx="2584586" cy="2074286"/>
              </a:xfrm>
              <a:prstGeom prst="rect">
                <a:avLst/>
              </a:prstGeom>
              <a:blipFill rotWithShape="0">
                <a:blip r:embed="rId12"/>
                <a:stretch>
                  <a:fillRect/>
                </a:stretch>
              </a:blipFill>
            </p:spPr>
            <p:txBody>
              <a:bodyPr/>
              <a:lstStyle/>
              <a:p>
                <a:r>
                  <a:rPr lang="en-US">
                    <a:noFill/>
                  </a:rPr>
                  <a:t> </a:t>
                </a:r>
              </a:p>
            </p:txBody>
          </p:sp>
        </mc:Fallback>
      </mc:AlternateContent>
      <p:grpSp>
        <p:nvGrpSpPr>
          <p:cNvPr id="60" name="Group 59"/>
          <p:cNvGrpSpPr/>
          <p:nvPr/>
        </p:nvGrpSpPr>
        <p:grpSpPr>
          <a:xfrm>
            <a:off x="478310" y="4639673"/>
            <a:ext cx="3657600" cy="657858"/>
            <a:chOff x="6873024" y="5412269"/>
            <a:chExt cx="3657600" cy="657858"/>
          </a:xfrm>
        </p:grpSpPr>
        <p:sp>
          <p:nvSpPr>
            <p:cNvPr id="53" name="Rectangle 52"/>
            <p:cNvSpPr>
              <a:spLocks noChangeAspect="1"/>
            </p:cNvSpPr>
            <p:nvPr/>
          </p:nvSpPr>
          <p:spPr>
            <a:xfrm>
              <a:off x="8701824" y="5412269"/>
              <a:ext cx="1828800" cy="657858"/>
            </a:xfrm>
            <a:prstGeom prst="rect">
              <a:avLst/>
            </a:prstGeom>
            <a:solidFill>
              <a:schemeClr val="accent3"/>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5" name="Rectangle 54"/>
            <p:cNvSpPr>
              <a:spLocks noChangeAspect="1"/>
            </p:cNvSpPr>
            <p:nvPr/>
          </p:nvSpPr>
          <p:spPr>
            <a:xfrm>
              <a:off x="6873024" y="5412269"/>
              <a:ext cx="1828800" cy="657858"/>
            </a:xfrm>
            <a:prstGeom prst="rect">
              <a:avLst/>
            </a:prstGeom>
            <a:solidFill>
              <a:schemeClr val="accent3"/>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56" name="TextBox 77"/>
                <p:cNvSpPr txBox="1"/>
                <p:nvPr/>
              </p:nvSpPr>
              <p:spPr>
                <a:xfrm>
                  <a:off x="7676596" y="5444124"/>
                  <a:ext cx="152400" cy="57042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56" name="TextBox 77"/>
                <p:cNvSpPr txBox="1">
                  <a:spLocks noRot="1" noChangeAspect="1" noMove="1" noResize="1" noEditPoints="1" noAdjustHandles="1" noChangeArrowheads="1" noChangeShapeType="1" noTextEdit="1"/>
                </p:cNvSpPr>
                <p:nvPr/>
              </p:nvSpPr>
              <p:spPr>
                <a:xfrm>
                  <a:off x="7676596" y="5444124"/>
                  <a:ext cx="152400" cy="570425"/>
                </a:xfrm>
                <a:prstGeom prst="rect">
                  <a:avLst/>
                </a:prstGeom>
                <a:blipFill rotWithShape="0">
                  <a:blip r:embed="rId8"/>
                  <a:stretch>
                    <a:fillRect r="-4000"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80"/>
                <p:cNvSpPr txBox="1"/>
                <p:nvPr/>
              </p:nvSpPr>
              <p:spPr>
                <a:xfrm>
                  <a:off x="9480588" y="5444124"/>
                  <a:ext cx="152400" cy="57042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57" name="TextBox 80"/>
                <p:cNvSpPr txBox="1">
                  <a:spLocks noRot="1" noChangeAspect="1" noMove="1" noResize="1" noEditPoints="1" noAdjustHandles="1" noChangeArrowheads="1" noChangeShapeType="1" noTextEdit="1"/>
                </p:cNvSpPr>
                <p:nvPr/>
              </p:nvSpPr>
              <p:spPr>
                <a:xfrm>
                  <a:off x="9480588" y="5444124"/>
                  <a:ext cx="152400" cy="570425"/>
                </a:xfrm>
                <a:prstGeom prst="rect">
                  <a:avLst/>
                </a:prstGeom>
                <a:blipFill rotWithShape="0">
                  <a:blip r:embed="rId9"/>
                  <a:stretch>
                    <a:fillRect r="-4000" b="-1064"/>
                  </a:stretch>
                </a:blipFill>
              </p:spPr>
              <p:txBody>
                <a:bodyPr/>
                <a:lstStyle/>
                <a:p>
                  <a:r>
                    <a:rPr lang="en-US">
                      <a:noFill/>
                    </a:rPr>
                    <a:t> </a:t>
                  </a:r>
                </a:p>
              </p:txBody>
            </p:sp>
          </mc:Fallback>
        </mc:AlternateContent>
      </p:grpSp>
      <p:grpSp>
        <p:nvGrpSpPr>
          <p:cNvPr id="61" name="Group 60"/>
          <p:cNvGrpSpPr/>
          <p:nvPr/>
        </p:nvGrpSpPr>
        <p:grpSpPr>
          <a:xfrm>
            <a:off x="461546" y="3550164"/>
            <a:ext cx="7315200" cy="657860"/>
            <a:chOff x="6856260" y="4310743"/>
            <a:chExt cx="7315200" cy="657860"/>
          </a:xfrm>
        </p:grpSpPr>
        <p:sp>
          <p:nvSpPr>
            <p:cNvPr id="46" name="Rectangle 45"/>
            <p:cNvSpPr>
              <a:spLocks noChangeAspect="1"/>
            </p:cNvSpPr>
            <p:nvPr/>
          </p:nvSpPr>
          <p:spPr>
            <a:xfrm>
              <a:off x="8685060" y="4310745"/>
              <a:ext cx="1828800" cy="657858"/>
            </a:xfrm>
            <a:prstGeom prst="rect">
              <a:avLst/>
            </a:prstGeom>
            <a:solidFill>
              <a:schemeClr val="accent3"/>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7" name="Rectangle 46"/>
            <p:cNvSpPr>
              <a:spLocks noChangeAspect="1"/>
            </p:cNvSpPr>
            <p:nvPr/>
          </p:nvSpPr>
          <p:spPr>
            <a:xfrm>
              <a:off x="10513860" y="4310743"/>
              <a:ext cx="1828800" cy="657858"/>
            </a:xfrm>
            <a:prstGeom prst="rect">
              <a:avLst/>
            </a:prstGeom>
            <a:solidFill>
              <a:schemeClr val="accent3"/>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8" name="Rectangle 47"/>
            <p:cNvSpPr>
              <a:spLocks noChangeAspect="1"/>
            </p:cNvSpPr>
            <p:nvPr/>
          </p:nvSpPr>
          <p:spPr>
            <a:xfrm>
              <a:off x="6856260" y="4310745"/>
              <a:ext cx="1828800" cy="657858"/>
            </a:xfrm>
            <a:prstGeom prst="rect">
              <a:avLst/>
            </a:prstGeom>
            <a:solidFill>
              <a:schemeClr val="accent3"/>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49" name="TextBox 77"/>
                <p:cNvSpPr txBox="1"/>
                <p:nvPr/>
              </p:nvSpPr>
              <p:spPr>
                <a:xfrm>
                  <a:off x="7659832" y="4332679"/>
                  <a:ext cx="152400" cy="57042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49" name="TextBox 77"/>
                <p:cNvSpPr txBox="1">
                  <a:spLocks noRot="1" noChangeAspect="1" noMove="1" noResize="1" noEditPoints="1" noAdjustHandles="1" noChangeArrowheads="1" noChangeShapeType="1" noTextEdit="1"/>
                </p:cNvSpPr>
                <p:nvPr/>
              </p:nvSpPr>
              <p:spPr>
                <a:xfrm>
                  <a:off x="7659832" y="4332679"/>
                  <a:ext cx="152400" cy="570425"/>
                </a:xfrm>
                <a:prstGeom prst="rect">
                  <a:avLst/>
                </a:prstGeom>
                <a:blipFill rotWithShape="0">
                  <a:blip r:embed="rId13"/>
                  <a:stretch>
                    <a:fillRect l="-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80"/>
                <p:cNvSpPr txBox="1"/>
                <p:nvPr/>
              </p:nvSpPr>
              <p:spPr>
                <a:xfrm>
                  <a:off x="9463824" y="4332679"/>
                  <a:ext cx="152400" cy="57042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50" name="TextBox 80"/>
                <p:cNvSpPr txBox="1">
                  <a:spLocks noRot="1" noChangeAspect="1" noMove="1" noResize="1" noEditPoints="1" noAdjustHandles="1" noChangeArrowheads="1" noChangeShapeType="1" noTextEdit="1"/>
                </p:cNvSpPr>
                <p:nvPr/>
              </p:nvSpPr>
              <p:spPr>
                <a:xfrm>
                  <a:off x="9463824" y="4332679"/>
                  <a:ext cx="152400" cy="570425"/>
                </a:xfrm>
                <a:prstGeom prst="rect">
                  <a:avLst/>
                </a:prstGeom>
                <a:blipFill rotWithShape="0">
                  <a:blip r:embed="rId14"/>
                  <a:stretch>
                    <a:fillRect r="-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82"/>
                <p:cNvSpPr txBox="1"/>
                <p:nvPr/>
              </p:nvSpPr>
              <p:spPr>
                <a:xfrm>
                  <a:off x="11322098" y="4332679"/>
                  <a:ext cx="152400" cy="57042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51" name="TextBox 82"/>
                <p:cNvSpPr txBox="1">
                  <a:spLocks noRot="1" noChangeAspect="1" noMove="1" noResize="1" noEditPoints="1" noAdjustHandles="1" noChangeArrowheads="1" noChangeShapeType="1" noTextEdit="1"/>
                </p:cNvSpPr>
                <p:nvPr/>
              </p:nvSpPr>
              <p:spPr>
                <a:xfrm>
                  <a:off x="11322098" y="4332679"/>
                  <a:ext cx="152400" cy="570425"/>
                </a:xfrm>
                <a:prstGeom prst="rect">
                  <a:avLst/>
                </a:prstGeom>
                <a:blipFill rotWithShape="0">
                  <a:blip r:embed="rId15"/>
                  <a:stretch>
                    <a:fillRect r="-4000"/>
                  </a:stretch>
                </a:blipFill>
              </p:spPr>
              <p:txBody>
                <a:bodyPr/>
                <a:lstStyle/>
                <a:p>
                  <a:r>
                    <a:rPr lang="en-US">
                      <a:noFill/>
                    </a:rPr>
                    <a:t> </a:t>
                  </a:r>
                </a:p>
              </p:txBody>
            </p:sp>
          </mc:Fallback>
        </mc:AlternateContent>
        <p:sp>
          <p:nvSpPr>
            <p:cNvPr id="54" name="Rectangle 53"/>
            <p:cNvSpPr>
              <a:spLocks noChangeAspect="1"/>
            </p:cNvSpPr>
            <p:nvPr/>
          </p:nvSpPr>
          <p:spPr>
            <a:xfrm>
              <a:off x="12342660" y="4310743"/>
              <a:ext cx="1828800" cy="657858"/>
            </a:xfrm>
            <a:prstGeom prst="rect">
              <a:avLst/>
            </a:prstGeom>
            <a:solidFill>
              <a:schemeClr val="accent3"/>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58" name="TextBox 82"/>
                <p:cNvSpPr txBox="1"/>
                <p:nvPr/>
              </p:nvSpPr>
              <p:spPr>
                <a:xfrm>
                  <a:off x="13150898" y="4332679"/>
                  <a:ext cx="152400" cy="57042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58" name="TextBox 82"/>
                <p:cNvSpPr txBox="1">
                  <a:spLocks noRot="1" noChangeAspect="1" noMove="1" noResize="1" noEditPoints="1" noAdjustHandles="1" noChangeArrowheads="1" noChangeShapeType="1" noTextEdit="1"/>
                </p:cNvSpPr>
                <p:nvPr/>
              </p:nvSpPr>
              <p:spPr>
                <a:xfrm>
                  <a:off x="13150898" y="4332679"/>
                  <a:ext cx="152400" cy="570425"/>
                </a:xfrm>
                <a:prstGeom prst="rect">
                  <a:avLst/>
                </a:prstGeom>
                <a:blipFill rotWithShape="0">
                  <a:blip r:embed="rId15"/>
                  <a:stretch>
                    <a:fillRect r="-4000"/>
                  </a:stretch>
                </a:blipFill>
              </p:spPr>
              <p:txBody>
                <a:bodyPr/>
                <a:lstStyle/>
                <a:p>
                  <a:r>
                    <a:rPr lang="en-US">
                      <a:noFill/>
                    </a:rPr>
                    <a:t> </a:t>
                  </a:r>
                </a:p>
              </p:txBody>
            </p:sp>
          </mc:Fallback>
        </mc:AlternateContent>
      </p:grpSp>
    </p:spTree>
    <p:extLst>
      <p:ext uri="{BB962C8B-B14F-4D97-AF65-F5344CB8AC3E}">
        <p14:creationId xmlns:p14="http://schemas.microsoft.com/office/powerpoint/2010/main" val="246199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xit" presetSubtype="0" fill="hold" nodeType="withEffect">
                                  <p:stCondLst>
                                    <p:cond delay="0"/>
                                  </p:stCondLst>
                                  <p:childTnLst>
                                    <p:animEffect transition="out" filter="fade">
                                      <p:cBhvr>
                                        <p:cTn id="9" dur="500"/>
                                        <p:tgtEl>
                                          <p:spTgt spid="33"/>
                                        </p:tgtEl>
                                      </p:cBhvr>
                                    </p:animEffect>
                                    <p:set>
                                      <p:cBhvr>
                                        <p:cTn id="10" dur="1" fill="hold">
                                          <p:stCondLst>
                                            <p:cond delay="499"/>
                                          </p:stCondLst>
                                        </p:cTn>
                                        <p:tgtEl>
                                          <p:spTgt spid="33"/>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4"/>
                                        </p:tgtEl>
                                      </p:cBhvr>
                                    </p:animEffect>
                                    <p:set>
                                      <p:cBhvr>
                                        <p:cTn id="13" dur="1" fill="hold">
                                          <p:stCondLst>
                                            <p:cond delay="499"/>
                                          </p:stCondLst>
                                        </p:cTn>
                                        <p:tgtEl>
                                          <p:spTgt spid="34"/>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500"/>
                                        <p:tgtEl>
                                          <p:spTgt spid="61"/>
                                        </p:tgtEl>
                                      </p:cBhvr>
                                    </p:animEffect>
                                  </p:childTnLst>
                                </p:cTn>
                              </p:par>
                              <p:par>
                                <p:cTn id="17" presetID="10" presetClass="entr" presetSubtype="0"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500"/>
                                        <p:tgtEl>
                                          <p:spTgt spid="6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365914" y="0"/>
            <a:ext cx="6995224" cy="6583680"/>
            <a:chOff x="1365914" y="0"/>
            <a:chExt cx="6995224" cy="6583680"/>
          </a:xfrm>
        </p:grpSpPr>
        <p:pic>
          <p:nvPicPr>
            <p:cNvPr id="3" name="Picture 2"/>
            <p:cNvPicPr>
              <a:picLocks noChangeAspect="1"/>
            </p:cNvPicPr>
            <p:nvPr/>
          </p:nvPicPr>
          <p:blipFill rotWithShape="1">
            <a:blip r:embed="rId3"/>
            <a:srcRect r="1465"/>
            <a:stretch/>
          </p:blipFill>
          <p:spPr>
            <a:xfrm>
              <a:off x="3147771" y="0"/>
              <a:ext cx="2681529" cy="6583680"/>
            </a:xfrm>
            <a:prstGeom prst="rect">
              <a:avLst/>
            </a:prstGeom>
          </p:spPr>
        </p:pic>
        <p:sp>
          <p:nvSpPr>
            <p:cNvPr id="4" name="Title 1"/>
            <p:cNvSpPr txBox="1">
              <a:spLocks/>
            </p:cNvSpPr>
            <p:nvPr/>
          </p:nvSpPr>
          <p:spPr>
            <a:xfrm>
              <a:off x="5108448" y="798431"/>
              <a:ext cx="2121408" cy="3066433"/>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6600" b="1" dirty="0" smtClean="0">
                <a:solidFill>
                  <a:schemeClr val="accent6"/>
                </a:solidFill>
              </a:endParaRPr>
            </a:p>
            <a:p>
              <a:pPr algn="ctr"/>
              <a:endParaRPr lang="en-US" sz="6600" b="1" dirty="0" smtClean="0">
                <a:solidFill>
                  <a:schemeClr val="accent6"/>
                </a:solidFill>
              </a:endParaRPr>
            </a:p>
          </p:txBody>
        </p:sp>
        <p:cxnSp>
          <p:nvCxnSpPr>
            <p:cNvPr id="9" name="Straight Arrow Connector 8"/>
            <p:cNvCxnSpPr/>
            <p:nvPr/>
          </p:nvCxnSpPr>
          <p:spPr>
            <a:xfrm>
              <a:off x="3182586" y="6327648"/>
              <a:ext cx="2651760" cy="0"/>
            </a:xfrm>
            <a:prstGeom prst="straightConnector1">
              <a:avLst/>
            </a:prstGeom>
            <a:ln w="101600">
              <a:solidFill>
                <a:schemeClr val="accent2"/>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224016" y="0"/>
              <a:ext cx="0" cy="6583680"/>
            </a:xfrm>
            <a:prstGeom prst="straightConnector1">
              <a:avLst/>
            </a:prstGeom>
            <a:ln w="101600">
              <a:solidFill>
                <a:schemeClr val="accent2"/>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1365914" y="5198016"/>
                  <a:ext cx="1959380" cy="1342996"/>
                </a:xfrm>
                <a:prstGeom prst="rect">
                  <a:avLst/>
                </a:prstGeom>
                <a:noFill/>
              </p:spPr>
              <p:txBody>
                <a:bodyPr wrap="square" lIns="0" tIns="0" rIns="0" bIns="0" rtlCol="0">
                  <a:spAutoFit/>
                </a:bodyPr>
                <a:lstStyle/>
                <a:p>
                  <a:r>
                    <a:rPr lang="en-US" sz="6000" b="1" dirty="0" smtClean="0">
                      <a:solidFill>
                        <a:schemeClr val="accent2"/>
                      </a:solidFill>
                      <a:latin typeface="Cambria" panose="02040503050406030204" pitchFamily="18" charset="0"/>
                    </a:rPr>
                    <a:t>3</a:t>
                  </a:r>
                  <a14:m>
                    <m:oMath xmlns:m="http://schemas.openxmlformats.org/officeDocument/2006/math">
                      <m:r>
                        <a:rPr lang="en-US" sz="6000" b="1" i="0" smtClean="0">
                          <a:solidFill>
                            <a:schemeClr val="accent2"/>
                          </a:solidFill>
                          <a:latin typeface="Cambria Math" panose="02040503050406030204" pitchFamily="18" charset="0"/>
                        </a:rPr>
                        <m:t>𝟒</m:t>
                      </m:r>
                      <m:f>
                        <m:fPr>
                          <m:ctrlPr>
                            <a:rPr lang="en-US" sz="6000" b="1" i="1" smtClean="0">
                              <a:solidFill>
                                <a:schemeClr val="accent2"/>
                              </a:solidFill>
                              <a:latin typeface="Cambria Math" panose="02040503050406030204" pitchFamily="18" charset="0"/>
                            </a:rPr>
                          </m:ctrlPr>
                        </m:fPr>
                        <m:num>
                          <m:r>
                            <a:rPr lang="en-US" sz="6000" b="1" i="1" smtClean="0">
                              <a:solidFill>
                                <a:schemeClr val="accent2"/>
                              </a:solidFill>
                              <a:latin typeface="Cambria Math" panose="02040503050406030204" pitchFamily="18" charset="0"/>
                            </a:rPr>
                            <m:t> </m:t>
                          </m:r>
                          <m:r>
                            <a:rPr lang="en-US" sz="6000" b="1" i="1" smtClean="0">
                              <a:solidFill>
                                <a:schemeClr val="accent2"/>
                              </a:solidFill>
                              <a:latin typeface="Cambria Math" panose="02040503050406030204" pitchFamily="18" charset="0"/>
                            </a:rPr>
                            <m:t>𝟓</m:t>
                          </m:r>
                          <m:r>
                            <a:rPr lang="en-US" sz="6000" b="1" i="1" smtClean="0">
                              <a:solidFill>
                                <a:schemeClr val="accent2"/>
                              </a:solidFill>
                              <a:latin typeface="Cambria Math" panose="02040503050406030204" pitchFamily="18" charset="0"/>
                            </a:rPr>
                            <m:t>"</m:t>
                          </m:r>
                        </m:num>
                        <m:den>
                          <m:r>
                            <a:rPr lang="en-US" sz="6000" b="1" i="1" smtClean="0">
                              <a:solidFill>
                                <a:schemeClr val="accent2"/>
                              </a:solidFill>
                              <a:latin typeface="Cambria Math" panose="02040503050406030204" pitchFamily="18" charset="0"/>
                            </a:rPr>
                            <m:t>𝟏𝟔</m:t>
                          </m:r>
                        </m:den>
                      </m:f>
                    </m:oMath>
                  </a14:m>
                  <a:endParaRPr lang="en-US" sz="6000" b="1" dirty="0">
                    <a:solidFill>
                      <a:schemeClr val="accent2"/>
                    </a:solidFill>
                    <a:latin typeface="Cambria" panose="020405030504060302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365914" y="5198016"/>
                  <a:ext cx="1959380" cy="1342996"/>
                </a:xfrm>
                <a:prstGeom prst="rect">
                  <a:avLst/>
                </a:prstGeom>
                <a:blipFill rotWithShape="0">
                  <a:blip r:embed="rId4"/>
                  <a:stretch>
                    <a:fillRect l="-23364" t="-1818" b="-17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401758" y="2529024"/>
                  <a:ext cx="1959380" cy="1342996"/>
                </a:xfrm>
                <a:prstGeom prst="rect">
                  <a:avLst/>
                </a:prstGeom>
                <a:noFill/>
              </p:spPr>
              <p:txBody>
                <a:bodyPr wrap="square" lIns="0" tIns="0" rIns="0" bIns="0" rtlCol="0">
                  <a:spAutoFit/>
                </a:bodyPr>
                <a:lstStyle/>
                <a:p>
                  <a:r>
                    <a:rPr lang="en-US" sz="6000" b="1" dirty="0" smtClean="0">
                      <a:solidFill>
                        <a:schemeClr val="accent2"/>
                      </a:solidFill>
                      <a:latin typeface="Cambria" panose="02040503050406030204" pitchFamily="18" charset="0"/>
                    </a:rPr>
                    <a:t>7</a:t>
                  </a:r>
                  <a14:m>
                    <m:oMath xmlns:m="http://schemas.openxmlformats.org/officeDocument/2006/math">
                      <m:r>
                        <a:rPr lang="en-US" sz="6000" b="1" i="0" smtClean="0">
                          <a:solidFill>
                            <a:schemeClr val="accent2"/>
                          </a:solidFill>
                          <a:latin typeface="Cambria Math" panose="02040503050406030204" pitchFamily="18" charset="0"/>
                        </a:rPr>
                        <m:t>𝟗</m:t>
                      </m:r>
                      <m:f>
                        <m:fPr>
                          <m:ctrlPr>
                            <a:rPr lang="en-US" sz="6000" b="1" i="1" smtClean="0">
                              <a:solidFill>
                                <a:schemeClr val="accent2"/>
                              </a:solidFill>
                              <a:latin typeface="Cambria Math" panose="02040503050406030204" pitchFamily="18" charset="0"/>
                            </a:rPr>
                          </m:ctrlPr>
                        </m:fPr>
                        <m:num>
                          <m:r>
                            <a:rPr lang="en-US" sz="6000" b="1" i="1" smtClean="0">
                              <a:solidFill>
                                <a:schemeClr val="accent2"/>
                              </a:solidFill>
                              <a:latin typeface="Cambria Math" panose="02040503050406030204" pitchFamily="18" charset="0"/>
                            </a:rPr>
                            <m:t> </m:t>
                          </m:r>
                          <m:r>
                            <a:rPr lang="en-US" sz="6000" b="1" i="1" smtClean="0">
                              <a:solidFill>
                                <a:schemeClr val="accent2"/>
                              </a:solidFill>
                              <a:latin typeface="Cambria Math" panose="02040503050406030204" pitchFamily="18" charset="0"/>
                            </a:rPr>
                            <m:t>𝟏</m:t>
                          </m:r>
                          <m:r>
                            <a:rPr lang="en-US" sz="6000" b="1" i="1" smtClean="0">
                              <a:solidFill>
                                <a:schemeClr val="accent2"/>
                              </a:solidFill>
                              <a:latin typeface="Cambria Math" panose="02040503050406030204" pitchFamily="18" charset="0"/>
                            </a:rPr>
                            <m:t>"</m:t>
                          </m:r>
                        </m:num>
                        <m:den>
                          <m:r>
                            <a:rPr lang="en-US" sz="6000" b="1" i="1" smtClean="0">
                              <a:solidFill>
                                <a:schemeClr val="accent2"/>
                              </a:solidFill>
                              <a:latin typeface="Cambria Math" panose="02040503050406030204" pitchFamily="18" charset="0"/>
                            </a:rPr>
                            <m:t>𝟏𝟔</m:t>
                          </m:r>
                        </m:den>
                      </m:f>
                    </m:oMath>
                  </a14:m>
                  <a:endParaRPr lang="en-US" sz="6000" b="1" dirty="0">
                    <a:solidFill>
                      <a:schemeClr val="accent2"/>
                    </a:solidFill>
                    <a:latin typeface="Cambria" panose="020405030504060302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6401758" y="2529024"/>
                  <a:ext cx="1959380" cy="1342996"/>
                </a:xfrm>
                <a:prstGeom prst="rect">
                  <a:avLst/>
                </a:prstGeom>
                <a:blipFill rotWithShape="0">
                  <a:blip r:embed="rId5"/>
                  <a:stretch>
                    <a:fillRect l="-23292" t="-1818" b="-17727"/>
                  </a:stretch>
                </a:blipFill>
              </p:spPr>
              <p:txBody>
                <a:bodyPr/>
                <a:lstStyle/>
                <a:p>
                  <a:r>
                    <a:rPr lang="en-US">
                      <a:noFill/>
                    </a:rPr>
                    <a:t> </a:t>
                  </a:r>
                </a:p>
              </p:txBody>
            </p:sp>
          </mc:Fallback>
        </mc:AlternateContent>
      </p:grpSp>
    </p:spTree>
    <p:extLst>
      <p:ext uri="{BB962C8B-B14F-4D97-AF65-F5344CB8AC3E}">
        <p14:creationId xmlns:p14="http://schemas.microsoft.com/office/powerpoint/2010/main" val="154453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039429" cy="4712345"/>
          </a:xfrm>
          <a:prstGeom prst="rect">
            <a:avLst/>
          </a:prstGeom>
        </p:spPr>
      </p:pic>
      <mc:AlternateContent xmlns:mc="http://schemas.openxmlformats.org/markup-compatibility/2006" xmlns:a14="http://schemas.microsoft.com/office/drawing/2010/main">
        <mc:Choice Requires="a14">
          <p:sp>
            <p:nvSpPr>
              <p:cNvPr id="70" name="TextBox 69"/>
              <p:cNvSpPr txBox="1"/>
              <p:nvPr/>
            </p:nvSpPr>
            <p:spPr>
              <a:xfrm>
                <a:off x="169334" y="4907346"/>
                <a:ext cx="4336620" cy="157806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5400" b="1" i="1" smtClean="0">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𝟏𝟏</m:t>
                          </m:r>
                        </m:num>
                        <m:den>
                          <m:r>
                            <a:rPr lang="en-US" sz="5400" b="1" i="0" smtClean="0">
                              <a:solidFill>
                                <a:srgbClr val="000000"/>
                              </a:solidFill>
                              <a:latin typeface="Cambria Math" panose="02040503050406030204" pitchFamily="18" charset="0"/>
                            </a:rPr>
                            <m:t>𝟏𝟔</m:t>
                          </m:r>
                        </m:den>
                      </m:f>
                      <m:r>
                        <a:rPr lang="en-US" sz="5400" b="1" i="0" smtClean="0">
                          <a:solidFill>
                            <a:srgbClr val="000000"/>
                          </a:solidFill>
                          <a:latin typeface="Cambria Math" panose="02040503050406030204" pitchFamily="18" charset="0"/>
                        </a:rPr>
                        <m:t>+</m:t>
                      </m:r>
                      <m:f>
                        <m:fPr>
                          <m:ctrlPr>
                            <a:rPr lang="en-US" sz="5400" b="1" i="1" smtClean="0">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𝟗</m:t>
                          </m:r>
                        </m:num>
                        <m:den>
                          <m:r>
                            <a:rPr lang="en-US" sz="5400" b="1" i="0" smtClean="0">
                              <a:solidFill>
                                <a:srgbClr val="000000"/>
                              </a:solidFill>
                              <a:latin typeface="Cambria Math" panose="02040503050406030204" pitchFamily="18" charset="0"/>
                            </a:rPr>
                            <m:t>𝟏𝟔</m:t>
                          </m:r>
                        </m:den>
                      </m:f>
                      <m:r>
                        <a:rPr lang="en-US" sz="5400" b="1" i="0" smtClean="0">
                          <a:solidFill>
                            <a:srgbClr val="000000"/>
                          </a:solidFill>
                          <a:latin typeface="Cambria Math" panose="02040503050406030204" pitchFamily="18" charset="0"/>
                        </a:rPr>
                        <m:t>+</m:t>
                      </m:r>
                      <m:f>
                        <m:fPr>
                          <m:ctrlPr>
                            <a:rPr lang="en-US" sz="5400" b="1" i="1">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𝟑</m:t>
                          </m:r>
                        </m:num>
                        <m:den>
                          <m:r>
                            <a:rPr lang="en-US" sz="5400" b="1">
                              <a:solidFill>
                                <a:srgbClr val="000000"/>
                              </a:solidFill>
                              <a:latin typeface="Cambria Math" panose="02040503050406030204" pitchFamily="18" charset="0"/>
                            </a:rPr>
                            <m:t>𝟏𝟔</m:t>
                          </m:r>
                        </m:den>
                      </m:f>
                    </m:oMath>
                  </m:oMathPara>
                </a14:m>
                <a:endParaRPr lang="en-US" sz="5400" b="1" dirty="0" smtClean="0">
                  <a:solidFill>
                    <a:srgbClr val="000000"/>
                  </a:solidFill>
                  <a:latin typeface="Cambria Math" panose="02040503050406030204" pitchFamily="18" charset="0"/>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169334" y="4907346"/>
                <a:ext cx="4336620" cy="1578061"/>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884487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TextBox 19"/>
              <p:cNvSpPr txBox="1"/>
              <p:nvPr/>
            </p:nvSpPr>
            <p:spPr>
              <a:xfrm>
                <a:off x="111380" y="899790"/>
                <a:ext cx="6595907" cy="157806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5400" b="1" i="1" smtClean="0">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𝟏𝟏</m:t>
                          </m:r>
                        </m:num>
                        <m:den>
                          <m:r>
                            <a:rPr lang="en-US" sz="5400" b="1" i="0" smtClean="0">
                              <a:solidFill>
                                <a:srgbClr val="000000"/>
                              </a:solidFill>
                              <a:latin typeface="Cambria Math" panose="02040503050406030204" pitchFamily="18" charset="0"/>
                            </a:rPr>
                            <m:t>𝟏𝟔</m:t>
                          </m:r>
                        </m:den>
                      </m:f>
                      <m:r>
                        <a:rPr lang="en-US" sz="5400" b="1" i="0" smtClean="0">
                          <a:solidFill>
                            <a:srgbClr val="000000"/>
                          </a:solidFill>
                          <a:latin typeface="Cambria Math" panose="02040503050406030204" pitchFamily="18" charset="0"/>
                        </a:rPr>
                        <m:t>+</m:t>
                      </m:r>
                      <m:f>
                        <m:fPr>
                          <m:ctrlPr>
                            <a:rPr lang="en-US" sz="5400" b="1" i="1" smtClean="0">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𝟗</m:t>
                          </m:r>
                        </m:num>
                        <m:den>
                          <m:r>
                            <a:rPr lang="en-US" sz="5400" b="1" i="0" smtClean="0">
                              <a:solidFill>
                                <a:srgbClr val="000000"/>
                              </a:solidFill>
                              <a:latin typeface="Cambria Math" panose="02040503050406030204" pitchFamily="18" charset="0"/>
                            </a:rPr>
                            <m:t>𝟏𝟔</m:t>
                          </m:r>
                        </m:den>
                      </m:f>
                      <m:r>
                        <a:rPr lang="en-US" sz="5400" b="1" i="0" smtClean="0">
                          <a:solidFill>
                            <a:srgbClr val="000000"/>
                          </a:solidFill>
                          <a:latin typeface="Cambria Math" panose="02040503050406030204" pitchFamily="18" charset="0"/>
                        </a:rPr>
                        <m:t>+</m:t>
                      </m:r>
                      <m:f>
                        <m:fPr>
                          <m:ctrlPr>
                            <a:rPr lang="en-US" sz="5400" b="1" i="1">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𝟑</m:t>
                          </m:r>
                        </m:num>
                        <m:den>
                          <m:r>
                            <a:rPr lang="en-US" sz="5400" b="1">
                              <a:solidFill>
                                <a:srgbClr val="000000"/>
                              </a:solidFill>
                              <a:latin typeface="Cambria Math" panose="02040503050406030204" pitchFamily="18" charset="0"/>
                            </a:rPr>
                            <m:t>𝟏𝟔</m:t>
                          </m:r>
                        </m:den>
                      </m:f>
                      <m:r>
                        <a:rPr lang="en-US" sz="5400" b="1" i="0" smtClean="0">
                          <a:solidFill>
                            <a:srgbClr val="000000"/>
                          </a:solidFill>
                          <a:latin typeface="Cambria Math" panose="02040503050406030204" pitchFamily="18" charset="0"/>
                        </a:rPr>
                        <m:t>=</m:t>
                      </m:r>
                      <m:f>
                        <m:fPr>
                          <m:ctrlPr>
                            <a:rPr lang="en-US" sz="5400" b="1" i="1" smtClean="0">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𝟐𝟑</m:t>
                          </m:r>
                        </m:num>
                        <m:den>
                          <m:r>
                            <a:rPr lang="en-US" sz="5400" b="1" i="0" smtClean="0">
                              <a:solidFill>
                                <a:srgbClr val="000000"/>
                              </a:solidFill>
                              <a:latin typeface="Cambria Math" panose="02040503050406030204" pitchFamily="18" charset="0"/>
                            </a:rPr>
                            <m:t>𝟏𝟔</m:t>
                          </m:r>
                        </m:den>
                      </m:f>
                    </m:oMath>
                  </m:oMathPara>
                </a14:m>
                <a:endParaRPr lang="en-US" sz="5400" b="1" dirty="0" smtClean="0">
                  <a:solidFill>
                    <a:srgbClr val="000000"/>
                  </a:solidFill>
                  <a:latin typeface="Cambria Math" panose="020405030504060302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111380" y="899790"/>
                <a:ext cx="6595907" cy="1578061"/>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6381775" y="916654"/>
                <a:ext cx="2584586" cy="156119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5400" b="1" i="1" smtClean="0">
                          <a:solidFill>
                            <a:srgbClr val="000000"/>
                          </a:solidFill>
                          <a:latin typeface="Cambria Math" panose="02040503050406030204" pitchFamily="18" charset="0"/>
                        </a:rPr>
                        <m:t>=</m:t>
                      </m:r>
                      <m:r>
                        <a:rPr lang="en-US" sz="5400" b="1" i="1" smtClean="0">
                          <a:solidFill>
                            <a:srgbClr val="000000"/>
                          </a:solidFill>
                          <a:latin typeface="Cambria Math" panose="02040503050406030204" pitchFamily="18" charset="0"/>
                        </a:rPr>
                        <m:t>𝟏</m:t>
                      </m:r>
                      <m:f>
                        <m:fPr>
                          <m:ctrlPr>
                            <a:rPr lang="en-US" sz="5400" b="1" i="1" smtClean="0">
                              <a:solidFill>
                                <a:srgbClr val="000000"/>
                              </a:solidFill>
                              <a:latin typeface="Cambria Math" panose="02040503050406030204" pitchFamily="18" charset="0"/>
                            </a:rPr>
                          </m:ctrlPr>
                        </m:fPr>
                        <m:num>
                          <m:r>
                            <a:rPr lang="en-US" sz="5400" b="1" i="1" smtClean="0">
                              <a:solidFill>
                                <a:srgbClr val="000000"/>
                              </a:solidFill>
                              <a:latin typeface="Cambria Math" panose="02040503050406030204" pitchFamily="18" charset="0"/>
                            </a:rPr>
                            <m:t>𝟕</m:t>
                          </m:r>
                        </m:num>
                        <m:den>
                          <m:r>
                            <a:rPr lang="en-US" sz="5400" b="1" i="1" smtClean="0">
                              <a:solidFill>
                                <a:srgbClr val="000000"/>
                              </a:solidFill>
                              <a:latin typeface="Cambria Math" panose="02040503050406030204" pitchFamily="18" charset="0"/>
                            </a:rPr>
                            <m:t>𝟏𝟔</m:t>
                          </m:r>
                        </m:den>
                      </m:f>
                    </m:oMath>
                  </m:oMathPara>
                </a14:m>
                <a:endParaRPr lang="en-US" sz="5400" b="1" dirty="0" smtClean="0">
                  <a:solidFill>
                    <a:srgbClr val="000000"/>
                  </a:solidFill>
                  <a:latin typeface="Cambria Math" panose="02040503050406030204" pitchFamily="18" charset="0"/>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6381775" y="916654"/>
                <a:ext cx="2584586" cy="1561197"/>
              </a:xfrm>
              <a:prstGeom prst="rect">
                <a:avLst/>
              </a:prstGeom>
              <a:blipFill rotWithShape="0">
                <a:blip r:embed="rId4"/>
                <a:stretch>
                  <a:fillRect/>
                </a:stretch>
              </a:blipFill>
            </p:spPr>
            <p:txBody>
              <a:bodyPr/>
              <a:lstStyle/>
              <a:p>
                <a:r>
                  <a:rPr lang="en-US">
                    <a:noFill/>
                  </a:rPr>
                  <a:t> </a:t>
                </a:r>
              </a:p>
            </p:txBody>
          </p:sp>
        </mc:Fallback>
      </mc:AlternateContent>
      <p:grpSp>
        <p:nvGrpSpPr>
          <p:cNvPr id="10" name="Group 9"/>
          <p:cNvGrpSpPr/>
          <p:nvPr/>
        </p:nvGrpSpPr>
        <p:grpSpPr>
          <a:xfrm>
            <a:off x="489325" y="4367476"/>
            <a:ext cx="4132535" cy="658954"/>
            <a:chOff x="474940" y="4825859"/>
            <a:chExt cx="4132535" cy="658954"/>
          </a:xfrm>
        </p:grpSpPr>
        <p:sp>
          <p:nvSpPr>
            <p:cNvPr id="211" name="Rectangle 210"/>
            <p:cNvSpPr>
              <a:spLocks noChangeAspect="1"/>
            </p:cNvSpPr>
            <p:nvPr/>
          </p:nvSpPr>
          <p:spPr>
            <a:xfrm>
              <a:off x="1846540" y="4826626"/>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12" name="Rectangle 211"/>
            <p:cNvSpPr>
              <a:spLocks noChangeAspect="1"/>
            </p:cNvSpPr>
            <p:nvPr/>
          </p:nvSpPr>
          <p:spPr>
            <a:xfrm>
              <a:off x="2303740" y="4826627"/>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13" name="Rectangle 212"/>
            <p:cNvSpPr>
              <a:spLocks noChangeAspect="1"/>
            </p:cNvSpPr>
            <p:nvPr/>
          </p:nvSpPr>
          <p:spPr>
            <a:xfrm>
              <a:off x="1389340" y="4826243"/>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14" name="Rectangle 213"/>
            <p:cNvSpPr>
              <a:spLocks noChangeAspect="1"/>
            </p:cNvSpPr>
            <p:nvPr/>
          </p:nvSpPr>
          <p:spPr>
            <a:xfrm>
              <a:off x="3218140" y="4826627"/>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15" name="Rectangle 214"/>
            <p:cNvSpPr>
              <a:spLocks noChangeAspect="1"/>
            </p:cNvSpPr>
            <p:nvPr/>
          </p:nvSpPr>
          <p:spPr>
            <a:xfrm>
              <a:off x="3675340" y="4826627"/>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16" name="Rectangle 215"/>
            <p:cNvSpPr>
              <a:spLocks noChangeAspect="1"/>
            </p:cNvSpPr>
            <p:nvPr/>
          </p:nvSpPr>
          <p:spPr>
            <a:xfrm>
              <a:off x="4132540" y="4826626"/>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17" name="Rectangle 216"/>
            <p:cNvSpPr>
              <a:spLocks noChangeAspect="1"/>
            </p:cNvSpPr>
            <p:nvPr/>
          </p:nvSpPr>
          <p:spPr>
            <a:xfrm>
              <a:off x="2760940" y="4826627"/>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32" name="Rectangle 231"/>
            <p:cNvSpPr>
              <a:spLocks noChangeAspect="1"/>
            </p:cNvSpPr>
            <p:nvPr/>
          </p:nvSpPr>
          <p:spPr>
            <a:xfrm>
              <a:off x="932140" y="4826627"/>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33" name="Rectangle 232"/>
            <p:cNvSpPr>
              <a:spLocks noChangeAspect="1"/>
            </p:cNvSpPr>
            <p:nvPr/>
          </p:nvSpPr>
          <p:spPr>
            <a:xfrm>
              <a:off x="474940" y="4826627"/>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234" name="TextBox 93"/>
                <p:cNvSpPr txBox="1"/>
                <p:nvPr/>
              </p:nvSpPr>
              <p:spPr>
                <a:xfrm>
                  <a:off x="517592" y="4869414"/>
                  <a:ext cx="304165" cy="572612"/>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234" name="TextBox 93"/>
                <p:cNvSpPr txBox="1">
                  <a:spLocks noRot="1" noChangeAspect="1" noMove="1" noResize="1" noEditPoints="1" noAdjustHandles="1" noChangeArrowheads="1" noChangeShapeType="1" noTextEdit="1"/>
                </p:cNvSpPr>
                <p:nvPr/>
              </p:nvSpPr>
              <p:spPr>
                <a:xfrm>
                  <a:off x="517592" y="4869414"/>
                  <a:ext cx="304165" cy="572612"/>
                </a:xfrm>
                <a:prstGeom prst="rect">
                  <a:avLst/>
                </a:prstGeom>
                <a:blipFill rotWithShape="0">
                  <a:blip r:embed="rId30"/>
                  <a:stretch>
                    <a:fillRect r="-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5" name="TextBox 94"/>
                <p:cNvSpPr txBox="1"/>
                <p:nvPr/>
              </p:nvSpPr>
              <p:spPr>
                <a:xfrm>
                  <a:off x="974792" y="4869414"/>
                  <a:ext cx="304165" cy="572612"/>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235" name="TextBox 94"/>
                <p:cNvSpPr txBox="1">
                  <a:spLocks noRot="1" noChangeAspect="1" noMove="1" noResize="1" noEditPoints="1" noAdjustHandles="1" noChangeArrowheads="1" noChangeShapeType="1" noTextEdit="1"/>
                </p:cNvSpPr>
                <p:nvPr/>
              </p:nvSpPr>
              <p:spPr>
                <a:xfrm>
                  <a:off x="974792" y="4869414"/>
                  <a:ext cx="304165" cy="572612"/>
                </a:xfrm>
                <a:prstGeom prst="rect">
                  <a:avLst/>
                </a:prstGeom>
                <a:blipFill rotWithShape="0">
                  <a:blip r:embed="rId30"/>
                  <a:stretch>
                    <a:fillRect r="-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6" name="TextBox 95"/>
                <p:cNvSpPr txBox="1"/>
                <p:nvPr/>
              </p:nvSpPr>
              <p:spPr>
                <a:xfrm>
                  <a:off x="1430570" y="4869414"/>
                  <a:ext cx="304165" cy="572612"/>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236" name="TextBox 95"/>
                <p:cNvSpPr txBox="1">
                  <a:spLocks noRot="1" noChangeAspect="1" noMove="1" noResize="1" noEditPoints="1" noAdjustHandles="1" noChangeArrowheads="1" noChangeShapeType="1" noTextEdit="1"/>
                </p:cNvSpPr>
                <p:nvPr/>
              </p:nvSpPr>
              <p:spPr>
                <a:xfrm>
                  <a:off x="1430570" y="4869414"/>
                  <a:ext cx="304165" cy="572612"/>
                </a:xfrm>
                <a:prstGeom prst="rect">
                  <a:avLst/>
                </a:prstGeom>
                <a:blipFill rotWithShape="0">
                  <a:blip r:embed="rId31"/>
                  <a:stretch>
                    <a:fillRect r="-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7" name="TextBox 96"/>
                <p:cNvSpPr txBox="1"/>
                <p:nvPr/>
              </p:nvSpPr>
              <p:spPr>
                <a:xfrm>
                  <a:off x="1886348" y="4869414"/>
                  <a:ext cx="304165" cy="572612"/>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237" name="TextBox 96"/>
                <p:cNvSpPr txBox="1">
                  <a:spLocks noRot="1" noChangeAspect="1" noMove="1" noResize="1" noEditPoints="1" noAdjustHandles="1" noChangeArrowheads="1" noChangeShapeType="1" noTextEdit="1"/>
                </p:cNvSpPr>
                <p:nvPr/>
              </p:nvSpPr>
              <p:spPr>
                <a:xfrm>
                  <a:off x="1886348" y="4869414"/>
                  <a:ext cx="304165" cy="572612"/>
                </a:xfrm>
                <a:prstGeom prst="rect">
                  <a:avLst/>
                </a:prstGeom>
                <a:blipFill rotWithShape="0">
                  <a:blip r:embed="rId32"/>
                  <a:stretch>
                    <a:fillRect l="-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8" name="TextBox 97"/>
                <p:cNvSpPr txBox="1"/>
                <p:nvPr/>
              </p:nvSpPr>
              <p:spPr>
                <a:xfrm>
                  <a:off x="2342126" y="4857247"/>
                  <a:ext cx="304165" cy="572612"/>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238" name="TextBox 97"/>
                <p:cNvSpPr txBox="1">
                  <a:spLocks noRot="1" noChangeAspect="1" noMove="1" noResize="1" noEditPoints="1" noAdjustHandles="1" noChangeArrowheads="1" noChangeShapeType="1" noTextEdit="1"/>
                </p:cNvSpPr>
                <p:nvPr/>
              </p:nvSpPr>
              <p:spPr>
                <a:xfrm>
                  <a:off x="2342126" y="4857247"/>
                  <a:ext cx="304165" cy="572612"/>
                </a:xfrm>
                <a:prstGeom prst="rect">
                  <a:avLst/>
                </a:prstGeom>
                <a:blipFill rotWithShape="0">
                  <a:blip r:embed="rId33"/>
                  <a:stretch>
                    <a:fillRect l="-2041" r="-20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9" name="TextBox 98"/>
                <p:cNvSpPr txBox="1"/>
                <p:nvPr/>
              </p:nvSpPr>
              <p:spPr>
                <a:xfrm>
                  <a:off x="2806434" y="4869414"/>
                  <a:ext cx="304165" cy="572612"/>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239" name="TextBox 98"/>
                <p:cNvSpPr txBox="1">
                  <a:spLocks noRot="1" noChangeAspect="1" noMove="1" noResize="1" noEditPoints="1" noAdjustHandles="1" noChangeArrowheads="1" noChangeShapeType="1" noTextEdit="1"/>
                </p:cNvSpPr>
                <p:nvPr/>
              </p:nvSpPr>
              <p:spPr>
                <a:xfrm>
                  <a:off x="2806434" y="4869414"/>
                  <a:ext cx="304165" cy="572612"/>
                </a:xfrm>
                <a:prstGeom prst="rect">
                  <a:avLst/>
                </a:prstGeom>
                <a:blipFill rotWithShape="0">
                  <a:blip r:embed="rId34"/>
                  <a:stretch>
                    <a:fillRect l="-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0" name="TextBox 100"/>
                <p:cNvSpPr txBox="1"/>
                <p:nvPr/>
              </p:nvSpPr>
              <p:spPr>
                <a:xfrm>
                  <a:off x="3713726" y="4869414"/>
                  <a:ext cx="304165" cy="572612"/>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240" name="TextBox 100"/>
                <p:cNvSpPr txBox="1">
                  <a:spLocks noRot="1" noChangeAspect="1" noMove="1" noResize="1" noEditPoints="1" noAdjustHandles="1" noChangeArrowheads="1" noChangeShapeType="1" noTextEdit="1"/>
                </p:cNvSpPr>
                <p:nvPr/>
              </p:nvSpPr>
              <p:spPr>
                <a:xfrm>
                  <a:off x="3713726" y="4869414"/>
                  <a:ext cx="304165" cy="572612"/>
                </a:xfrm>
                <a:prstGeom prst="rect">
                  <a:avLst/>
                </a:prstGeom>
                <a:blipFill rotWithShape="0">
                  <a:blip r:embed="rId35"/>
                  <a:stretch>
                    <a:fillRect l="-2041" r="-20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1" name="TextBox 102"/>
                <p:cNvSpPr txBox="1"/>
                <p:nvPr/>
              </p:nvSpPr>
              <p:spPr>
                <a:xfrm>
                  <a:off x="3261250" y="4869414"/>
                  <a:ext cx="304165" cy="572612"/>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241" name="TextBox 102"/>
                <p:cNvSpPr txBox="1">
                  <a:spLocks noRot="1" noChangeAspect="1" noMove="1" noResize="1" noEditPoints="1" noAdjustHandles="1" noChangeArrowheads="1" noChangeShapeType="1" noTextEdit="1"/>
                </p:cNvSpPr>
                <p:nvPr/>
              </p:nvSpPr>
              <p:spPr>
                <a:xfrm>
                  <a:off x="3261250" y="4869414"/>
                  <a:ext cx="304165" cy="572612"/>
                </a:xfrm>
                <a:prstGeom prst="rect">
                  <a:avLst/>
                </a:prstGeom>
                <a:blipFill rotWithShape="0">
                  <a:blip r:embed="rId36"/>
                  <a:stretch>
                    <a:fillRect r="-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2" name="TextBox 103"/>
                <p:cNvSpPr txBox="1"/>
                <p:nvPr/>
              </p:nvSpPr>
              <p:spPr>
                <a:xfrm>
                  <a:off x="4169504" y="4869414"/>
                  <a:ext cx="304165" cy="572612"/>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242" name="TextBox 103"/>
                <p:cNvSpPr txBox="1">
                  <a:spLocks noRot="1" noChangeAspect="1" noMove="1" noResize="1" noEditPoints="1" noAdjustHandles="1" noChangeArrowheads="1" noChangeShapeType="1" noTextEdit="1"/>
                </p:cNvSpPr>
                <p:nvPr/>
              </p:nvSpPr>
              <p:spPr>
                <a:xfrm>
                  <a:off x="4169504" y="4869414"/>
                  <a:ext cx="304165" cy="572612"/>
                </a:xfrm>
                <a:prstGeom prst="rect">
                  <a:avLst/>
                </a:prstGeom>
                <a:blipFill rotWithShape="0">
                  <a:blip r:embed="rId37"/>
                  <a:stretch>
                    <a:fillRect r="-2000"/>
                  </a:stretch>
                </a:blipFill>
              </p:spPr>
              <p:txBody>
                <a:bodyPr/>
                <a:lstStyle/>
                <a:p>
                  <a:r>
                    <a:rPr lang="en-US">
                      <a:noFill/>
                    </a:rPr>
                    <a:t> </a:t>
                  </a:r>
                </a:p>
              </p:txBody>
            </p:sp>
          </mc:Fallback>
        </mc:AlternateContent>
        <p:sp>
          <p:nvSpPr>
            <p:cNvPr id="331" name="Rectangle 330"/>
            <p:cNvSpPr>
              <a:spLocks noChangeAspect="1"/>
            </p:cNvSpPr>
            <p:nvPr/>
          </p:nvSpPr>
          <p:spPr>
            <a:xfrm>
              <a:off x="1864275" y="4826242"/>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32" name="Rectangle 331"/>
            <p:cNvSpPr>
              <a:spLocks noChangeAspect="1"/>
            </p:cNvSpPr>
            <p:nvPr/>
          </p:nvSpPr>
          <p:spPr>
            <a:xfrm>
              <a:off x="2321475" y="4826243"/>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33" name="Rectangle 332"/>
            <p:cNvSpPr>
              <a:spLocks noChangeAspect="1"/>
            </p:cNvSpPr>
            <p:nvPr/>
          </p:nvSpPr>
          <p:spPr>
            <a:xfrm>
              <a:off x="1407075" y="4825859"/>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34" name="Rectangle 333"/>
            <p:cNvSpPr>
              <a:spLocks noChangeAspect="1"/>
            </p:cNvSpPr>
            <p:nvPr/>
          </p:nvSpPr>
          <p:spPr>
            <a:xfrm>
              <a:off x="3235875" y="4826243"/>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35" name="Rectangle 334"/>
            <p:cNvSpPr>
              <a:spLocks noChangeAspect="1"/>
            </p:cNvSpPr>
            <p:nvPr/>
          </p:nvSpPr>
          <p:spPr>
            <a:xfrm>
              <a:off x="3693075" y="4826243"/>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36" name="Rectangle 335"/>
            <p:cNvSpPr>
              <a:spLocks noChangeAspect="1"/>
            </p:cNvSpPr>
            <p:nvPr/>
          </p:nvSpPr>
          <p:spPr>
            <a:xfrm>
              <a:off x="4150275" y="4826242"/>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37" name="Rectangle 336"/>
            <p:cNvSpPr>
              <a:spLocks noChangeAspect="1"/>
            </p:cNvSpPr>
            <p:nvPr/>
          </p:nvSpPr>
          <p:spPr>
            <a:xfrm>
              <a:off x="2778675" y="4826243"/>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52" name="Rectangle 351"/>
            <p:cNvSpPr>
              <a:spLocks noChangeAspect="1"/>
            </p:cNvSpPr>
            <p:nvPr/>
          </p:nvSpPr>
          <p:spPr>
            <a:xfrm>
              <a:off x="949875" y="4826243"/>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53" name="Rectangle 352"/>
            <p:cNvSpPr>
              <a:spLocks noChangeAspect="1"/>
            </p:cNvSpPr>
            <p:nvPr/>
          </p:nvSpPr>
          <p:spPr>
            <a:xfrm>
              <a:off x="492675" y="4826243"/>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354" name="TextBox 93"/>
                <p:cNvSpPr txBox="1"/>
                <p:nvPr/>
              </p:nvSpPr>
              <p:spPr>
                <a:xfrm>
                  <a:off x="535327" y="4844647"/>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354" name="TextBox 93"/>
                <p:cNvSpPr txBox="1">
                  <a:spLocks noRot="1" noChangeAspect="1" noMove="1" noResize="1" noEditPoints="1" noAdjustHandles="1" noChangeArrowheads="1" noChangeShapeType="1" noTextEdit="1"/>
                </p:cNvSpPr>
                <p:nvPr/>
              </p:nvSpPr>
              <p:spPr>
                <a:xfrm>
                  <a:off x="535327" y="4844647"/>
                  <a:ext cx="304165" cy="572613"/>
                </a:xfrm>
                <a:prstGeom prst="rect">
                  <a:avLst/>
                </a:prstGeom>
                <a:blipFill rotWithShape="0">
                  <a:blip r:embed="rId38"/>
                  <a:stretch>
                    <a:fillRect r="-2000" b="-10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5" name="TextBox 94"/>
                <p:cNvSpPr txBox="1"/>
                <p:nvPr/>
              </p:nvSpPr>
              <p:spPr>
                <a:xfrm>
                  <a:off x="992527" y="4844647"/>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355" name="TextBox 94"/>
                <p:cNvSpPr txBox="1">
                  <a:spLocks noRot="1" noChangeAspect="1" noMove="1" noResize="1" noEditPoints="1" noAdjustHandles="1" noChangeArrowheads="1" noChangeShapeType="1" noTextEdit="1"/>
                </p:cNvSpPr>
                <p:nvPr/>
              </p:nvSpPr>
              <p:spPr>
                <a:xfrm>
                  <a:off x="992527" y="4844647"/>
                  <a:ext cx="304165" cy="572613"/>
                </a:xfrm>
                <a:prstGeom prst="rect">
                  <a:avLst/>
                </a:prstGeom>
                <a:blipFill rotWithShape="0">
                  <a:blip r:embed="rId38"/>
                  <a:stretch>
                    <a:fillRect r="-2000" b="-10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6" name="TextBox 95"/>
                <p:cNvSpPr txBox="1"/>
                <p:nvPr/>
              </p:nvSpPr>
              <p:spPr>
                <a:xfrm>
                  <a:off x="1448305" y="4844647"/>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356" name="TextBox 95"/>
                <p:cNvSpPr txBox="1">
                  <a:spLocks noRot="1" noChangeAspect="1" noMove="1" noResize="1" noEditPoints="1" noAdjustHandles="1" noChangeArrowheads="1" noChangeShapeType="1" noTextEdit="1"/>
                </p:cNvSpPr>
                <p:nvPr/>
              </p:nvSpPr>
              <p:spPr>
                <a:xfrm>
                  <a:off x="1448305" y="4844647"/>
                  <a:ext cx="304165" cy="572613"/>
                </a:xfrm>
                <a:prstGeom prst="rect">
                  <a:avLst/>
                </a:prstGeom>
                <a:blipFill rotWithShape="0">
                  <a:blip r:embed="rId39"/>
                  <a:stretch>
                    <a:fillRect l="-2000" b="-10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7" name="TextBox 96"/>
                <p:cNvSpPr txBox="1"/>
                <p:nvPr/>
              </p:nvSpPr>
              <p:spPr>
                <a:xfrm>
                  <a:off x="1904083" y="4844647"/>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357" name="TextBox 96"/>
                <p:cNvSpPr txBox="1">
                  <a:spLocks noRot="1" noChangeAspect="1" noMove="1" noResize="1" noEditPoints="1" noAdjustHandles="1" noChangeArrowheads="1" noChangeShapeType="1" noTextEdit="1"/>
                </p:cNvSpPr>
                <p:nvPr/>
              </p:nvSpPr>
              <p:spPr>
                <a:xfrm>
                  <a:off x="1904083" y="4844647"/>
                  <a:ext cx="304165" cy="572613"/>
                </a:xfrm>
                <a:prstGeom prst="rect">
                  <a:avLst/>
                </a:prstGeom>
                <a:blipFill rotWithShape="0">
                  <a:blip r:embed="rId40"/>
                  <a:stretch>
                    <a:fillRect l="-2000" b="-10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8" name="TextBox 97"/>
                <p:cNvSpPr txBox="1"/>
                <p:nvPr/>
              </p:nvSpPr>
              <p:spPr>
                <a:xfrm>
                  <a:off x="2359861" y="4844647"/>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358" name="TextBox 97"/>
                <p:cNvSpPr txBox="1">
                  <a:spLocks noRot="1" noChangeAspect="1" noMove="1" noResize="1" noEditPoints="1" noAdjustHandles="1" noChangeArrowheads="1" noChangeShapeType="1" noTextEdit="1"/>
                </p:cNvSpPr>
                <p:nvPr/>
              </p:nvSpPr>
              <p:spPr>
                <a:xfrm>
                  <a:off x="2359861" y="4844647"/>
                  <a:ext cx="304165" cy="572613"/>
                </a:xfrm>
                <a:prstGeom prst="rect">
                  <a:avLst/>
                </a:prstGeom>
                <a:blipFill rotWithShape="0">
                  <a:blip r:embed="rId41"/>
                  <a:stretch>
                    <a:fillRect r="-2000" b="-10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9" name="TextBox 98"/>
                <p:cNvSpPr txBox="1"/>
                <p:nvPr/>
              </p:nvSpPr>
              <p:spPr>
                <a:xfrm>
                  <a:off x="2824169" y="4844647"/>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359" name="TextBox 98"/>
                <p:cNvSpPr txBox="1">
                  <a:spLocks noRot="1" noChangeAspect="1" noMove="1" noResize="1" noEditPoints="1" noAdjustHandles="1" noChangeArrowheads="1" noChangeShapeType="1" noTextEdit="1"/>
                </p:cNvSpPr>
                <p:nvPr/>
              </p:nvSpPr>
              <p:spPr>
                <a:xfrm>
                  <a:off x="2824169" y="4844647"/>
                  <a:ext cx="304165" cy="572613"/>
                </a:xfrm>
                <a:prstGeom prst="rect">
                  <a:avLst/>
                </a:prstGeom>
                <a:blipFill rotWithShape="0">
                  <a:blip r:embed="rId42"/>
                  <a:stretch>
                    <a:fillRect l="-2000" b="-10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0" name="TextBox 100"/>
                <p:cNvSpPr txBox="1"/>
                <p:nvPr/>
              </p:nvSpPr>
              <p:spPr>
                <a:xfrm>
                  <a:off x="3731461" y="4844647"/>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360" name="TextBox 100"/>
                <p:cNvSpPr txBox="1">
                  <a:spLocks noRot="1" noChangeAspect="1" noMove="1" noResize="1" noEditPoints="1" noAdjustHandles="1" noChangeArrowheads="1" noChangeShapeType="1" noTextEdit="1"/>
                </p:cNvSpPr>
                <p:nvPr/>
              </p:nvSpPr>
              <p:spPr>
                <a:xfrm>
                  <a:off x="3731461" y="4844647"/>
                  <a:ext cx="304165" cy="572613"/>
                </a:xfrm>
                <a:prstGeom prst="rect">
                  <a:avLst/>
                </a:prstGeom>
                <a:blipFill rotWithShape="0">
                  <a:blip r:embed="rId41"/>
                  <a:stretch>
                    <a:fillRect r="-2000" b="-10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1" name="TextBox 102"/>
                <p:cNvSpPr txBox="1"/>
                <p:nvPr/>
              </p:nvSpPr>
              <p:spPr>
                <a:xfrm>
                  <a:off x="3278985" y="4844647"/>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361" name="TextBox 102"/>
                <p:cNvSpPr txBox="1">
                  <a:spLocks noRot="1" noChangeAspect="1" noMove="1" noResize="1" noEditPoints="1" noAdjustHandles="1" noChangeArrowheads="1" noChangeShapeType="1" noTextEdit="1"/>
                </p:cNvSpPr>
                <p:nvPr/>
              </p:nvSpPr>
              <p:spPr>
                <a:xfrm>
                  <a:off x="3278985" y="4844647"/>
                  <a:ext cx="304165" cy="572613"/>
                </a:xfrm>
                <a:prstGeom prst="rect">
                  <a:avLst/>
                </a:prstGeom>
                <a:blipFill rotWithShape="0">
                  <a:blip r:embed="rId43"/>
                  <a:stretch>
                    <a:fillRect r="-2000" b="-10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2" name="TextBox 103"/>
                <p:cNvSpPr txBox="1"/>
                <p:nvPr/>
              </p:nvSpPr>
              <p:spPr>
                <a:xfrm>
                  <a:off x="4187239" y="4844647"/>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362" name="TextBox 103"/>
                <p:cNvSpPr txBox="1">
                  <a:spLocks noRot="1" noChangeAspect="1" noMove="1" noResize="1" noEditPoints="1" noAdjustHandles="1" noChangeArrowheads="1" noChangeShapeType="1" noTextEdit="1"/>
                </p:cNvSpPr>
                <p:nvPr/>
              </p:nvSpPr>
              <p:spPr>
                <a:xfrm>
                  <a:off x="4187239" y="4844647"/>
                  <a:ext cx="304165" cy="572613"/>
                </a:xfrm>
                <a:prstGeom prst="rect">
                  <a:avLst/>
                </a:prstGeom>
                <a:blipFill rotWithShape="0">
                  <a:blip r:embed="rId44"/>
                  <a:stretch>
                    <a:fillRect r="-2000" b="-1075"/>
                  </a:stretch>
                </a:blipFill>
              </p:spPr>
              <p:txBody>
                <a:bodyPr/>
                <a:lstStyle/>
                <a:p>
                  <a:r>
                    <a:rPr lang="en-US">
                      <a:noFill/>
                    </a:rPr>
                    <a:t> </a:t>
                  </a:r>
                </a:p>
              </p:txBody>
            </p:sp>
          </mc:Fallback>
        </mc:AlternateContent>
      </p:grpSp>
      <p:grpSp>
        <p:nvGrpSpPr>
          <p:cNvPr id="9" name="Group 8"/>
          <p:cNvGrpSpPr/>
          <p:nvPr/>
        </p:nvGrpSpPr>
        <p:grpSpPr>
          <a:xfrm>
            <a:off x="484006" y="5470038"/>
            <a:ext cx="1371600" cy="658570"/>
            <a:chOff x="511759" y="5926526"/>
            <a:chExt cx="1371600" cy="658570"/>
          </a:xfrm>
        </p:grpSpPr>
        <p:sp>
          <p:nvSpPr>
            <p:cNvPr id="373" name="Rectangle 372"/>
            <p:cNvSpPr>
              <a:spLocks noChangeAspect="1"/>
            </p:cNvSpPr>
            <p:nvPr/>
          </p:nvSpPr>
          <p:spPr>
            <a:xfrm>
              <a:off x="1426159" y="5926526"/>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79" name="Rectangle 378"/>
            <p:cNvSpPr>
              <a:spLocks noChangeAspect="1"/>
            </p:cNvSpPr>
            <p:nvPr/>
          </p:nvSpPr>
          <p:spPr>
            <a:xfrm>
              <a:off x="968959" y="5926910"/>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80" name="Rectangle 379"/>
            <p:cNvSpPr>
              <a:spLocks noChangeAspect="1"/>
            </p:cNvSpPr>
            <p:nvPr/>
          </p:nvSpPr>
          <p:spPr>
            <a:xfrm>
              <a:off x="511759" y="5926910"/>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381" name="TextBox 93"/>
                <p:cNvSpPr txBox="1"/>
                <p:nvPr/>
              </p:nvSpPr>
              <p:spPr>
                <a:xfrm>
                  <a:off x="554411" y="5945314"/>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381" name="TextBox 93"/>
                <p:cNvSpPr txBox="1">
                  <a:spLocks noRot="1" noChangeAspect="1" noMove="1" noResize="1" noEditPoints="1" noAdjustHandles="1" noChangeArrowheads="1" noChangeShapeType="1" noTextEdit="1"/>
                </p:cNvSpPr>
                <p:nvPr/>
              </p:nvSpPr>
              <p:spPr>
                <a:xfrm>
                  <a:off x="554411" y="5945314"/>
                  <a:ext cx="304165" cy="572613"/>
                </a:xfrm>
                <a:prstGeom prst="rect">
                  <a:avLst/>
                </a:prstGeom>
                <a:blipFill rotWithShape="0">
                  <a:blip r:embed="rId45"/>
                  <a:stretch>
                    <a:fillRect r="-2000"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2" name="TextBox 94"/>
                <p:cNvSpPr txBox="1"/>
                <p:nvPr/>
              </p:nvSpPr>
              <p:spPr>
                <a:xfrm>
                  <a:off x="1011611" y="5945314"/>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382" name="TextBox 94"/>
                <p:cNvSpPr txBox="1">
                  <a:spLocks noRot="1" noChangeAspect="1" noMove="1" noResize="1" noEditPoints="1" noAdjustHandles="1" noChangeArrowheads="1" noChangeShapeType="1" noTextEdit="1"/>
                </p:cNvSpPr>
                <p:nvPr/>
              </p:nvSpPr>
              <p:spPr>
                <a:xfrm>
                  <a:off x="1011611" y="5945314"/>
                  <a:ext cx="304165" cy="572613"/>
                </a:xfrm>
                <a:prstGeom prst="rect">
                  <a:avLst/>
                </a:prstGeom>
                <a:blipFill rotWithShape="0">
                  <a:blip r:embed="rId45"/>
                  <a:stretch>
                    <a:fillRect r="-2000"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3" name="TextBox 95"/>
                <p:cNvSpPr txBox="1"/>
                <p:nvPr/>
              </p:nvSpPr>
              <p:spPr>
                <a:xfrm>
                  <a:off x="1467389" y="5945314"/>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383" name="TextBox 95"/>
                <p:cNvSpPr txBox="1">
                  <a:spLocks noRot="1" noChangeAspect="1" noMove="1" noResize="1" noEditPoints="1" noAdjustHandles="1" noChangeArrowheads="1" noChangeShapeType="1" noTextEdit="1"/>
                </p:cNvSpPr>
                <p:nvPr/>
              </p:nvSpPr>
              <p:spPr>
                <a:xfrm>
                  <a:off x="1467389" y="5945314"/>
                  <a:ext cx="304165" cy="572613"/>
                </a:xfrm>
                <a:prstGeom prst="rect">
                  <a:avLst/>
                </a:prstGeom>
                <a:blipFill rotWithShape="0">
                  <a:blip r:embed="rId46"/>
                  <a:stretch>
                    <a:fillRect r="-2000" b="-1064"/>
                  </a:stretch>
                </a:blipFill>
              </p:spPr>
              <p:txBody>
                <a:bodyPr/>
                <a:lstStyle/>
                <a:p>
                  <a:r>
                    <a:rPr lang="en-US">
                      <a:noFill/>
                    </a:rPr>
                    <a:t> </a:t>
                  </a:r>
                </a:p>
              </p:txBody>
            </p:sp>
          </mc:Fallback>
        </mc:AlternateContent>
      </p:grpSp>
      <p:grpSp>
        <p:nvGrpSpPr>
          <p:cNvPr id="12" name="Group 11"/>
          <p:cNvGrpSpPr/>
          <p:nvPr/>
        </p:nvGrpSpPr>
        <p:grpSpPr>
          <a:xfrm>
            <a:off x="485862" y="4366708"/>
            <a:ext cx="3218135" cy="658954"/>
            <a:chOff x="4523671" y="5209372"/>
            <a:chExt cx="3218135" cy="658954"/>
          </a:xfrm>
        </p:grpSpPr>
        <p:sp>
          <p:nvSpPr>
            <p:cNvPr id="392" name="Rectangle 391"/>
            <p:cNvSpPr>
              <a:spLocks noChangeAspect="1"/>
            </p:cNvSpPr>
            <p:nvPr/>
          </p:nvSpPr>
          <p:spPr>
            <a:xfrm>
              <a:off x="5895271" y="5210139"/>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93" name="Rectangle 392"/>
            <p:cNvSpPr>
              <a:spLocks noChangeAspect="1"/>
            </p:cNvSpPr>
            <p:nvPr/>
          </p:nvSpPr>
          <p:spPr>
            <a:xfrm>
              <a:off x="6352471" y="5210140"/>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94" name="Rectangle 393"/>
            <p:cNvSpPr>
              <a:spLocks noChangeAspect="1"/>
            </p:cNvSpPr>
            <p:nvPr/>
          </p:nvSpPr>
          <p:spPr>
            <a:xfrm>
              <a:off x="5438071" y="5209756"/>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95" name="Rectangle 394"/>
            <p:cNvSpPr>
              <a:spLocks noChangeAspect="1"/>
            </p:cNvSpPr>
            <p:nvPr/>
          </p:nvSpPr>
          <p:spPr>
            <a:xfrm>
              <a:off x="7266871" y="5210140"/>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98" name="Rectangle 397"/>
            <p:cNvSpPr>
              <a:spLocks noChangeAspect="1"/>
            </p:cNvSpPr>
            <p:nvPr/>
          </p:nvSpPr>
          <p:spPr>
            <a:xfrm>
              <a:off x="6809671" y="5210140"/>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99" name="Rectangle 398"/>
            <p:cNvSpPr>
              <a:spLocks noChangeAspect="1"/>
            </p:cNvSpPr>
            <p:nvPr/>
          </p:nvSpPr>
          <p:spPr>
            <a:xfrm>
              <a:off x="4980871" y="5210140"/>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00" name="Rectangle 399"/>
            <p:cNvSpPr>
              <a:spLocks noChangeAspect="1"/>
            </p:cNvSpPr>
            <p:nvPr/>
          </p:nvSpPr>
          <p:spPr>
            <a:xfrm>
              <a:off x="4523671" y="5210140"/>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401" name="TextBox 93"/>
                <p:cNvSpPr txBox="1"/>
                <p:nvPr/>
              </p:nvSpPr>
              <p:spPr>
                <a:xfrm>
                  <a:off x="4566323" y="5252927"/>
                  <a:ext cx="304165" cy="572612"/>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401" name="TextBox 93"/>
                <p:cNvSpPr txBox="1">
                  <a:spLocks noRot="1" noChangeAspect="1" noMove="1" noResize="1" noEditPoints="1" noAdjustHandles="1" noChangeArrowheads="1" noChangeShapeType="1" noTextEdit="1"/>
                </p:cNvSpPr>
                <p:nvPr/>
              </p:nvSpPr>
              <p:spPr>
                <a:xfrm>
                  <a:off x="4566323" y="5252927"/>
                  <a:ext cx="304165" cy="572612"/>
                </a:xfrm>
                <a:prstGeom prst="rect">
                  <a:avLst/>
                </a:prstGeom>
                <a:blipFill rotWithShape="0">
                  <a:blip r:embed="rId47"/>
                  <a:stretch>
                    <a:fillRect l="-2000"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2" name="TextBox 94"/>
                <p:cNvSpPr txBox="1"/>
                <p:nvPr/>
              </p:nvSpPr>
              <p:spPr>
                <a:xfrm>
                  <a:off x="5023523" y="5252927"/>
                  <a:ext cx="304165" cy="572612"/>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402" name="TextBox 94"/>
                <p:cNvSpPr txBox="1">
                  <a:spLocks noRot="1" noChangeAspect="1" noMove="1" noResize="1" noEditPoints="1" noAdjustHandles="1" noChangeArrowheads="1" noChangeShapeType="1" noTextEdit="1"/>
                </p:cNvSpPr>
                <p:nvPr/>
              </p:nvSpPr>
              <p:spPr>
                <a:xfrm>
                  <a:off x="5023523" y="5252927"/>
                  <a:ext cx="304165" cy="572612"/>
                </a:xfrm>
                <a:prstGeom prst="rect">
                  <a:avLst/>
                </a:prstGeom>
                <a:blipFill rotWithShape="0">
                  <a:blip r:embed="rId47"/>
                  <a:stretch>
                    <a:fillRect l="-2000"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3" name="TextBox 95"/>
                <p:cNvSpPr txBox="1"/>
                <p:nvPr/>
              </p:nvSpPr>
              <p:spPr>
                <a:xfrm>
                  <a:off x="5479301" y="5252927"/>
                  <a:ext cx="304165" cy="572612"/>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403" name="TextBox 95"/>
                <p:cNvSpPr txBox="1">
                  <a:spLocks noRot="1" noChangeAspect="1" noMove="1" noResize="1" noEditPoints="1" noAdjustHandles="1" noChangeArrowheads="1" noChangeShapeType="1" noTextEdit="1"/>
                </p:cNvSpPr>
                <p:nvPr/>
              </p:nvSpPr>
              <p:spPr>
                <a:xfrm>
                  <a:off x="5479301" y="5252927"/>
                  <a:ext cx="304165" cy="572612"/>
                </a:xfrm>
                <a:prstGeom prst="rect">
                  <a:avLst/>
                </a:prstGeom>
                <a:blipFill rotWithShape="0">
                  <a:blip r:embed="rId48"/>
                  <a:stretch>
                    <a:fillRect r="-2000"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4" name="TextBox 96"/>
                <p:cNvSpPr txBox="1"/>
                <p:nvPr/>
              </p:nvSpPr>
              <p:spPr>
                <a:xfrm>
                  <a:off x="5935079" y="5252927"/>
                  <a:ext cx="304165" cy="572612"/>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404" name="TextBox 96"/>
                <p:cNvSpPr txBox="1">
                  <a:spLocks noRot="1" noChangeAspect="1" noMove="1" noResize="1" noEditPoints="1" noAdjustHandles="1" noChangeArrowheads="1" noChangeShapeType="1" noTextEdit="1"/>
                </p:cNvSpPr>
                <p:nvPr/>
              </p:nvSpPr>
              <p:spPr>
                <a:xfrm>
                  <a:off x="5935079" y="5252927"/>
                  <a:ext cx="304165" cy="572612"/>
                </a:xfrm>
                <a:prstGeom prst="rect">
                  <a:avLst/>
                </a:prstGeom>
                <a:blipFill rotWithShape="0">
                  <a:blip r:embed="rId49"/>
                  <a:stretch>
                    <a:fillRect r="-2000"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5" name="TextBox 97"/>
                <p:cNvSpPr txBox="1"/>
                <p:nvPr/>
              </p:nvSpPr>
              <p:spPr>
                <a:xfrm>
                  <a:off x="6390857" y="5240760"/>
                  <a:ext cx="304165" cy="572612"/>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405" name="TextBox 97"/>
                <p:cNvSpPr txBox="1">
                  <a:spLocks noRot="1" noChangeAspect="1" noMove="1" noResize="1" noEditPoints="1" noAdjustHandles="1" noChangeArrowheads="1" noChangeShapeType="1" noTextEdit="1"/>
                </p:cNvSpPr>
                <p:nvPr/>
              </p:nvSpPr>
              <p:spPr>
                <a:xfrm>
                  <a:off x="6390857" y="5240760"/>
                  <a:ext cx="304165" cy="572612"/>
                </a:xfrm>
                <a:prstGeom prst="rect">
                  <a:avLst/>
                </a:prstGeom>
                <a:blipFill rotWithShape="0">
                  <a:blip r:embed="rId50"/>
                  <a:stretch>
                    <a:fillRect l="-2000"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6" name="TextBox 98"/>
                <p:cNvSpPr txBox="1"/>
                <p:nvPr/>
              </p:nvSpPr>
              <p:spPr>
                <a:xfrm>
                  <a:off x="6855165" y="5252927"/>
                  <a:ext cx="304165" cy="572612"/>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406" name="TextBox 98"/>
                <p:cNvSpPr txBox="1">
                  <a:spLocks noRot="1" noChangeAspect="1" noMove="1" noResize="1" noEditPoints="1" noAdjustHandles="1" noChangeArrowheads="1" noChangeShapeType="1" noTextEdit="1"/>
                </p:cNvSpPr>
                <p:nvPr/>
              </p:nvSpPr>
              <p:spPr>
                <a:xfrm>
                  <a:off x="6855165" y="5252927"/>
                  <a:ext cx="304165" cy="572612"/>
                </a:xfrm>
                <a:prstGeom prst="rect">
                  <a:avLst/>
                </a:prstGeom>
                <a:blipFill rotWithShape="0">
                  <a:blip r:embed="rId51"/>
                  <a:stretch>
                    <a:fillRect r="-2000"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8" name="TextBox 102"/>
                <p:cNvSpPr txBox="1"/>
                <p:nvPr/>
              </p:nvSpPr>
              <p:spPr>
                <a:xfrm>
                  <a:off x="7309981" y="5252927"/>
                  <a:ext cx="304165" cy="572612"/>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408" name="TextBox 102"/>
                <p:cNvSpPr txBox="1">
                  <a:spLocks noRot="1" noChangeAspect="1" noMove="1" noResize="1" noEditPoints="1" noAdjustHandles="1" noChangeArrowheads="1" noChangeShapeType="1" noTextEdit="1"/>
                </p:cNvSpPr>
                <p:nvPr/>
              </p:nvSpPr>
              <p:spPr>
                <a:xfrm>
                  <a:off x="7309981" y="5252927"/>
                  <a:ext cx="304165" cy="572612"/>
                </a:xfrm>
                <a:prstGeom prst="rect">
                  <a:avLst/>
                </a:prstGeom>
                <a:blipFill rotWithShape="0">
                  <a:blip r:embed="rId52"/>
                  <a:stretch>
                    <a:fillRect l="-2000" b="-1064"/>
                  </a:stretch>
                </a:blipFill>
              </p:spPr>
              <p:txBody>
                <a:bodyPr/>
                <a:lstStyle/>
                <a:p>
                  <a:r>
                    <a:rPr lang="en-US">
                      <a:noFill/>
                    </a:rPr>
                    <a:t> </a:t>
                  </a:r>
                </a:p>
              </p:txBody>
            </p:sp>
          </mc:Fallback>
        </mc:AlternateContent>
        <p:sp>
          <p:nvSpPr>
            <p:cNvPr id="410" name="Rectangle 409"/>
            <p:cNvSpPr>
              <a:spLocks noChangeAspect="1"/>
            </p:cNvSpPr>
            <p:nvPr/>
          </p:nvSpPr>
          <p:spPr>
            <a:xfrm>
              <a:off x="5913006" y="5209755"/>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11" name="Rectangle 410"/>
            <p:cNvSpPr>
              <a:spLocks noChangeAspect="1"/>
            </p:cNvSpPr>
            <p:nvPr/>
          </p:nvSpPr>
          <p:spPr>
            <a:xfrm>
              <a:off x="6370206" y="5209756"/>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12" name="Rectangle 411"/>
            <p:cNvSpPr>
              <a:spLocks noChangeAspect="1"/>
            </p:cNvSpPr>
            <p:nvPr/>
          </p:nvSpPr>
          <p:spPr>
            <a:xfrm>
              <a:off x="5455806" y="5209372"/>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13" name="Rectangle 412"/>
            <p:cNvSpPr>
              <a:spLocks noChangeAspect="1"/>
            </p:cNvSpPr>
            <p:nvPr/>
          </p:nvSpPr>
          <p:spPr>
            <a:xfrm>
              <a:off x="7284606" y="5209756"/>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16" name="Rectangle 415"/>
            <p:cNvSpPr>
              <a:spLocks noChangeAspect="1"/>
            </p:cNvSpPr>
            <p:nvPr/>
          </p:nvSpPr>
          <p:spPr>
            <a:xfrm>
              <a:off x="6827406" y="5209756"/>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17" name="Rectangle 416"/>
            <p:cNvSpPr>
              <a:spLocks noChangeAspect="1"/>
            </p:cNvSpPr>
            <p:nvPr/>
          </p:nvSpPr>
          <p:spPr>
            <a:xfrm>
              <a:off x="4998606" y="5209756"/>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18" name="Rectangle 417"/>
            <p:cNvSpPr>
              <a:spLocks noChangeAspect="1"/>
            </p:cNvSpPr>
            <p:nvPr/>
          </p:nvSpPr>
          <p:spPr>
            <a:xfrm>
              <a:off x="4541406" y="5209756"/>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419" name="TextBox 93"/>
                <p:cNvSpPr txBox="1"/>
                <p:nvPr/>
              </p:nvSpPr>
              <p:spPr>
                <a:xfrm>
                  <a:off x="4584058" y="5228160"/>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419" name="TextBox 93"/>
                <p:cNvSpPr txBox="1">
                  <a:spLocks noRot="1" noChangeAspect="1" noMove="1" noResize="1" noEditPoints="1" noAdjustHandles="1" noChangeArrowheads="1" noChangeShapeType="1" noTextEdit="1"/>
                </p:cNvSpPr>
                <p:nvPr/>
              </p:nvSpPr>
              <p:spPr>
                <a:xfrm>
                  <a:off x="4584058" y="5228160"/>
                  <a:ext cx="304165" cy="572613"/>
                </a:xfrm>
                <a:prstGeom prst="rect">
                  <a:avLst/>
                </a:prstGeom>
                <a:blipFill rotWithShape="0">
                  <a:blip r:embed="rId53"/>
                  <a:stretch>
                    <a:fillRect l="-2000"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0" name="TextBox 94"/>
                <p:cNvSpPr txBox="1"/>
                <p:nvPr/>
              </p:nvSpPr>
              <p:spPr>
                <a:xfrm>
                  <a:off x="5041258" y="5228160"/>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420" name="TextBox 94"/>
                <p:cNvSpPr txBox="1">
                  <a:spLocks noRot="1" noChangeAspect="1" noMove="1" noResize="1" noEditPoints="1" noAdjustHandles="1" noChangeArrowheads="1" noChangeShapeType="1" noTextEdit="1"/>
                </p:cNvSpPr>
                <p:nvPr/>
              </p:nvSpPr>
              <p:spPr>
                <a:xfrm>
                  <a:off x="5041258" y="5228160"/>
                  <a:ext cx="304165" cy="572613"/>
                </a:xfrm>
                <a:prstGeom prst="rect">
                  <a:avLst/>
                </a:prstGeom>
                <a:blipFill rotWithShape="0">
                  <a:blip r:embed="rId53"/>
                  <a:stretch>
                    <a:fillRect l="-2000"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1" name="TextBox 95"/>
                <p:cNvSpPr txBox="1"/>
                <p:nvPr/>
              </p:nvSpPr>
              <p:spPr>
                <a:xfrm>
                  <a:off x="5497036" y="5228160"/>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421" name="TextBox 95"/>
                <p:cNvSpPr txBox="1">
                  <a:spLocks noRot="1" noChangeAspect="1" noMove="1" noResize="1" noEditPoints="1" noAdjustHandles="1" noChangeArrowheads="1" noChangeShapeType="1" noTextEdit="1"/>
                </p:cNvSpPr>
                <p:nvPr/>
              </p:nvSpPr>
              <p:spPr>
                <a:xfrm>
                  <a:off x="5497036" y="5228160"/>
                  <a:ext cx="304165" cy="572613"/>
                </a:xfrm>
                <a:prstGeom prst="rect">
                  <a:avLst/>
                </a:prstGeom>
                <a:blipFill rotWithShape="0">
                  <a:blip r:embed="rId54"/>
                  <a:stretch>
                    <a:fillRect r="-2000"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2" name="TextBox 96"/>
                <p:cNvSpPr txBox="1"/>
                <p:nvPr/>
              </p:nvSpPr>
              <p:spPr>
                <a:xfrm>
                  <a:off x="5952814" y="5228160"/>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422" name="TextBox 96"/>
                <p:cNvSpPr txBox="1">
                  <a:spLocks noRot="1" noChangeAspect="1" noMove="1" noResize="1" noEditPoints="1" noAdjustHandles="1" noChangeArrowheads="1" noChangeShapeType="1" noTextEdit="1"/>
                </p:cNvSpPr>
                <p:nvPr/>
              </p:nvSpPr>
              <p:spPr>
                <a:xfrm>
                  <a:off x="5952814" y="5228160"/>
                  <a:ext cx="304165" cy="572613"/>
                </a:xfrm>
                <a:prstGeom prst="rect">
                  <a:avLst/>
                </a:prstGeom>
                <a:blipFill rotWithShape="0">
                  <a:blip r:embed="rId55"/>
                  <a:stretch>
                    <a:fillRect r="-2000"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3" name="TextBox 97"/>
                <p:cNvSpPr txBox="1"/>
                <p:nvPr/>
              </p:nvSpPr>
              <p:spPr>
                <a:xfrm>
                  <a:off x="6408592" y="5228160"/>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423" name="TextBox 97"/>
                <p:cNvSpPr txBox="1">
                  <a:spLocks noRot="1" noChangeAspect="1" noMove="1" noResize="1" noEditPoints="1" noAdjustHandles="1" noChangeArrowheads="1" noChangeShapeType="1" noTextEdit="1"/>
                </p:cNvSpPr>
                <p:nvPr/>
              </p:nvSpPr>
              <p:spPr>
                <a:xfrm>
                  <a:off x="6408592" y="5228160"/>
                  <a:ext cx="304165" cy="572613"/>
                </a:xfrm>
                <a:prstGeom prst="rect">
                  <a:avLst/>
                </a:prstGeom>
                <a:blipFill rotWithShape="0">
                  <a:blip r:embed="rId56"/>
                  <a:stretch>
                    <a:fillRect l="-2000"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4" name="TextBox 98"/>
                <p:cNvSpPr txBox="1"/>
                <p:nvPr/>
              </p:nvSpPr>
              <p:spPr>
                <a:xfrm>
                  <a:off x="6872900" y="5228160"/>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424" name="TextBox 98"/>
                <p:cNvSpPr txBox="1">
                  <a:spLocks noRot="1" noChangeAspect="1" noMove="1" noResize="1" noEditPoints="1" noAdjustHandles="1" noChangeArrowheads="1" noChangeShapeType="1" noTextEdit="1"/>
                </p:cNvSpPr>
                <p:nvPr/>
              </p:nvSpPr>
              <p:spPr>
                <a:xfrm>
                  <a:off x="6872900" y="5228160"/>
                  <a:ext cx="304165" cy="572613"/>
                </a:xfrm>
                <a:prstGeom prst="rect">
                  <a:avLst/>
                </a:prstGeom>
                <a:blipFill rotWithShape="0">
                  <a:blip r:embed="rId57"/>
                  <a:stretch>
                    <a:fillRect r="-2000"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6" name="TextBox 102"/>
                <p:cNvSpPr txBox="1"/>
                <p:nvPr/>
              </p:nvSpPr>
              <p:spPr>
                <a:xfrm>
                  <a:off x="7327716" y="5228160"/>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426" name="TextBox 102"/>
                <p:cNvSpPr txBox="1">
                  <a:spLocks noRot="1" noChangeAspect="1" noMove="1" noResize="1" noEditPoints="1" noAdjustHandles="1" noChangeArrowheads="1" noChangeShapeType="1" noTextEdit="1"/>
                </p:cNvSpPr>
                <p:nvPr/>
              </p:nvSpPr>
              <p:spPr>
                <a:xfrm>
                  <a:off x="7327716" y="5228160"/>
                  <a:ext cx="304165" cy="572613"/>
                </a:xfrm>
                <a:prstGeom prst="rect">
                  <a:avLst/>
                </a:prstGeom>
                <a:blipFill rotWithShape="0">
                  <a:blip r:embed="rId58"/>
                  <a:stretch>
                    <a:fillRect l="-2000" b="-1064"/>
                  </a:stretch>
                </a:blipFill>
              </p:spPr>
              <p:txBody>
                <a:bodyPr/>
                <a:lstStyle/>
                <a:p>
                  <a:r>
                    <a:rPr lang="en-US">
                      <a:noFill/>
                    </a:rPr>
                    <a:t> </a:t>
                  </a:r>
                </a:p>
              </p:txBody>
            </p:sp>
          </mc:Fallback>
        </mc:AlternateContent>
      </p:grpSp>
      <p:grpSp>
        <p:nvGrpSpPr>
          <p:cNvPr id="267" name="Group 266"/>
          <p:cNvGrpSpPr/>
          <p:nvPr/>
        </p:nvGrpSpPr>
        <p:grpSpPr>
          <a:xfrm>
            <a:off x="484006" y="3112875"/>
            <a:ext cx="7335480" cy="659978"/>
            <a:chOff x="908368" y="5847009"/>
            <a:chExt cx="7335480" cy="659978"/>
          </a:xfrm>
        </p:grpSpPr>
        <p:grpSp>
          <p:nvGrpSpPr>
            <p:cNvPr id="268" name="Group 267"/>
            <p:cNvGrpSpPr/>
            <p:nvPr/>
          </p:nvGrpSpPr>
          <p:grpSpPr>
            <a:xfrm>
              <a:off x="908368" y="5848482"/>
              <a:ext cx="457200" cy="658186"/>
              <a:chOff x="908368" y="5848482"/>
              <a:chExt cx="457200" cy="658186"/>
            </a:xfrm>
          </p:grpSpPr>
          <p:sp>
            <p:nvSpPr>
              <p:cNvPr id="377" name="Rectangle 376"/>
              <p:cNvSpPr>
                <a:spLocks noChangeAspect="1"/>
              </p:cNvSpPr>
              <p:nvPr/>
            </p:nvSpPr>
            <p:spPr>
              <a:xfrm>
                <a:off x="908368" y="5848482"/>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378" name="TextBox 93"/>
                  <p:cNvSpPr txBox="1"/>
                  <p:nvPr/>
                </p:nvSpPr>
                <p:spPr>
                  <a:xfrm>
                    <a:off x="984886" y="586894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30" name="TextBox 93"/>
                  <p:cNvSpPr txBox="1">
                    <a:spLocks noRot="1" noChangeAspect="1" noMove="1" noResize="1" noEditPoints="1" noAdjustHandles="1" noChangeArrowheads="1" noChangeShapeType="1" noTextEdit="1"/>
                  </p:cNvSpPr>
                  <p:nvPr/>
                </p:nvSpPr>
                <p:spPr>
                  <a:xfrm>
                    <a:off x="984886" y="5868945"/>
                    <a:ext cx="304165" cy="572613"/>
                  </a:xfrm>
                  <a:prstGeom prst="rect">
                    <a:avLst/>
                  </a:prstGeom>
                  <a:blipFill rotWithShape="0">
                    <a:blip r:embed="rId13"/>
                    <a:stretch>
                      <a:fillRect l="-2041" r="-2041" b="-1064"/>
                    </a:stretch>
                  </a:blipFill>
                </p:spPr>
                <p:txBody>
                  <a:bodyPr/>
                  <a:lstStyle/>
                  <a:p>
                    <a:r>
                      <a:rPr lang="en-US">
                        <a:noFill/>
                      </a:rPr>
                      <a:t> </a:t>
                    </a:r>
                  </a:p>
                </p:txBody>
              </p:sp>
            </mc:Fallback>
          </mc:AlternateContent>
        </p:grpSp>
        <p:grpSp>
          <p:nvGrpSpPr>
            <p:cNvPr id="269" name="Group 268"/>
            <p:cNvGrpSpPr/>
            <p:nvPr/>
          </p:nvGrpSpPr>
          <p:grpSpPr>
            <a:xfrm>
              <a:off x="1365568" y="5848479"/>
              <a:ext cx="457200" cy="658186"/>
              <a:chOff x="1365568" y="5848479"/>
              <a:chExt cx="457200" cy="658186"/>
            </a:xfrm>
          </p:grpSpPr>
          <p:sp>
            <p:nvSpPr>
              <p:cNvPr id="375" name="Rectangle 374"/>
              <p:cNvSpPr>
                <a:spLocks noChangeAspect="1"/>
              </p:cNvSpPr>
              <p:nvPr/>
            </p:nvSpPr>
            <p:spPr>
              <a:xfrm>
                <a:off x="1365568" y="5848479"/>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376" name="TextBox 94"/>
                  <p:cNvSpPr txBox="1"/>
                  <p:nvPr/>
                </p:nvSpPr>
                <p:spPr>
                  <a:xfrm>
                    <a:off x="1442086" y="586894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31" name="TextBox 94"/>
                  <p:cNvSpPr txBox="1">
                    <a:spLocks noRot="1" noChangeAspect="1" noMove="1" noResize="1" noEditPoints="1" noAdjustHandles="1" noChangeArrowheads="1" noChangeShapeType="1" noTextEdit="1"/>
                  </p:cNvSpPr>
                  <p:nvPr/>
                </p:nvSpPr>
                <p:spPr>
                  <a:xfrm>
                    <a:off x="1442086" y="5868945"/>
                    <a:ext cx="304165" cy="572613"/>
                  </a:xfrm>
                  <a:prstGeom prst="rect">
                    <a:avLst/>
                  </a:prstGeom>
                  <a:blipFill rotWithShape="0">
                    <a:blip r:embed="rId13"/>
                    <a:stretch>
                      <a:fillRect l="-2041" r="-2041" b="-1064"/>
                    </a:stretch>
                  </a:blipFill>
                </p:spPr>
                <p:txBody>
                  <a:bodyPr/>
                  <a:lstStyle/>
                  <a:p>
                    <a:r>
                      <a:rPr lang="en-US">
                        <a:noFill/>
                      </a:rPr>
                      <a:t> </a:t>
                    </a:r>
                  </a:p>
                </p:txBody>
              </p:sp>
            </mc:Fallback>
          </mc:AlternateContent>
        </p:grpSp>
        <p:grpSp>
          <p:nvGrpSpPr>
            <p:cNvPr id="270" name="Group 269"/>
            <p:cNvGrpSpPr/>
            <p:nvPr/>
          </p:nvGrpSpPr>
          <p:grpSpPr>
            <a:xfrm>
              <a:off x="1822768" y="5848095"/>
              <a:ext cx="457200" cy="658186"/>
              <a:chOff x="1822768" y="5848095"/>
              <a:chExt cx="457200" cy="658186"/>
            </a:xfrm>
          </p:grpSpPr>
          <p:sp>
            <p:nvSpPr>
              <p:cNvPr id="372" name="Rectangle 371"/>
              <p:cNvSpPr>
                <a:spLocks noChangeAspect="1"/>
              </p:cNvSpPr>
              <p:nvPr/>
            </p:nvSpPr>
            <p:spPr>
              <a:xfrm>
                <a:off x="1822768" y="5848095"/>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374" name="TextBox 95"/>
                  <p:cNvSpPr txBox="1"/>
                  <p:nvPr/>
                </p:nvSpPr>
                <p:spPr>
                  <a:xfrm>
                    <a:off x="1899286" y="586894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32" name="TextBox 95"/>
                  <p:cNvSpPr txBox="1">
                    <a:spLocks noRot="1" noChangeAspect="1" noMove="1" noResize="1" noEditPoints="1" noAdjustHandles="1" noChangeArrowheads="1" noChangeShapeType="1" noTextEdit="1"/>
                  </p:cNvSpPr>
                  <p:nvPr/>
                </p:nvSpPr>
                <p:spPr>
                  <a:xfrm>
                    <a:off x="1899286" y="5868945"/>
                    <a:ext cx="304165" cy="572613"/>
                  </a:xfrm>
                  <a:prstGeom prst="rect">
                    <a:avLst/>
                  </a:prstGeom>
                  <a:blipFill rotWithShape="0">
                    <a:blip r:embed="rId13"/>
                    <a:stretch>
                      <a:fillRect l="-2041" r="-2041" b="-1064"/>
                    </a:stretch>
                  </a:blipFill>
                </p:spPr>
                <p:txBody>
                  <a:bodyPr/>
                  <a:lstStyle/>
                  <a:p>
                    <a:r>
                      <a:rPr lang="en-US">
                        <a:noFill/>
                      </a:rPr>
                      <a:t> </a:t>
                    </a:r>
                  </a:p>
                </p:txBody>
              </p:sp>
            </mc:Fallback>
          </mc:AlternateContent>
        </p:grpSp>
        <p:grpSp>
          <p:nvGrpSpPr>
            <p:cNvPr id="271" name="Group 270"/>
            <p:cNvGrpSpPr/>
            <p:nvPr/>
          </p:nvGrpSpPr>
          <p:grpSpPr>
            <a:xfrm>
              <a:off x="2279968" y="5848478"/>
              <a:ext cx="457200" cy="658186"/>
              <a:chOff x="2279968" y="5848478"/>
              <a:chExt cx="457200" cy="658186"/>
            </a:xfrm>
          </p:grpSpPr>
          <p:sp>
            <p:nvSpPr>
              <p:cNvPr id="370" name="Rectangle 369"/>
              <p:cNvSpPr>
                <a:spLocks noChangeAspect="1"/>
              </p:cNvSpPr>
              <p:nvPr/>
            </p:nvSpPr>
            <p:spPr>
              <a:xfrm>
                <a:off x="2279968" y="5848478"/>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371" name="TextBox 96"/>
                  <p:cNvSpPr txBox="1"/>
                  <p:nvPr/>
                </p:nvSpPr>
                <p:spPr>
                  <a:xfrm>
                    <a:off x="2356486" y="586894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33" name="TextBox 96"/>
                  <p:cNvSpPr txBox="1">
                    <a:spLocks noRot="1" noChangeAspect="1" noMove="1" noResize="1" noEditPoints="1" noAdjustHandles="1" noChangeArrowheads="1" noChangeShapeType="1" noTextEdit="1"/>
                  </p:cNvSpPr>
                  <p:nvPr/>
                </p:nvSpPr>
                <p:spPr>
                  <a:xfrm>
                    <a:off x="2356486" y="5868945"/>
                    <a:ext cx="304165" cy="572613"/>
                  </a:xfrm>
                  <a:prstGeom prst="rect">
                    <a:avLst/>
                  </a:prstGeom>
                  <a:blipFill rotWithShape="0">
                    <a:blip r:embed="rId13"/>
                    <a:stretch>
                      <a:fillRect l="-2041" r="-2041" b="-1064"/>
                    </a:stretch>
                  </a:blipFill>
                </p:spPr>
                <p:txBody>
                  <a:bodyPr/>
                  <a:lstStyle/>
                  <a:p>
                    <a:r>
                      <a:rPr lang="en-US">
                        <a:noFill/>
                      </a:rPr>
                      <a:t> </a:t>
                    </a:r>
                  </a:p>
                </p:txBody>
              </p:sp>
            </mc:Fallback>
          </mc:AlternateContent>
        </p:grpSp>
        <p:grpSp>
          <p:nvGrpSpPr>
            <p:cNvPr id="272" name="Group 271"/>
            <p:cNvGrpSpPr/>
            <p:nvPr/>
          </p:nvGrpSpPr>
          <p:grpSpPr>
            <a:xfrm>
              <a:off x="2737168" y="5848479"/>
              <a:ext cx="457200" cy="658186"/>
              <a:chOff x="2737168" y="5848479"/>
              <a:chExt cx="457200" cy="658186"/>
            </a:xfrm>
          </p:grpSpPr>
          <p:sp>
            <p:nvSpPr>
              <p:cNvPr id="368" name="Rectangle 367"/>
              <p:cNvSpPr>
                <a:spLocks noChangeAspect="1"/>
              </p:cNvSpPr>
              <p:nvPr/>
            </p:nvSpPr>
            <p:spPr>
              <a:xfrm>
                <a:off x="2737168" y="5848479"/>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369" name="TextBox 97"/>
                  <p:cNvSpPr txBox="1"/>
                  <p:nvPr/>
                </p:nvSpPr>
                <p:spPr>
                  <a:xfrm>
                    <a:off x="2813686" y="586894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34" name="TextBox 97"/>
                  <p:cNvSpPr txBox="1">
                    <a:spLocks noRot="1" noChangeAspect="1" noMove="1" noResize="1" noEditPoints="1" noAdjustHandles="1" noChangeArrowheads="1" noChangeShapeType="1" noTextEdit="1"/>
                  </p:cNvSpPr>
                  <p:nvPr/>
                </p:nvSpPr>
                <p:spPr>
                  <a:xfrm>
                    <a:off x="2813686" y="5868945"/>
                    <a:ext cx="304165" cy="572613"/>
                  </a:xfrm>
                  <a:prstGeom prst="rect">
                    <a:avLst/>
                  </a:prstGeom>
                  <a:blipFill rotWithShape="0">
                    <a:blip r:embed="rId13"/>
                    <a:stretch>
                      <a:fillRect l="-2041" r="-2041" b="-1064"/>
                    </a:stretch>
                  </a:blipFill>
                </p:spPr>
                <p:txBody>
                  <a:bodyPr/>
                  <a:lstStyle/>
                  <a:p>
                    <a:r>
                      <a:rPr lang="en-US">
                        <a:noFill/>
                      </a:rPr>
                      <a:t> </a:t>
                    </a:r>
                  </a:p>
                </p:txBody>
              </p:sp>
            </mc:Fallback>
          </mc:AlternateContent>
        </p:grpSp>
        <p:grpSp>
          <p:nvGrpSpPr>
            <p:cNvPr id="273" name="Group 272"/>
            <p:cNvGrpSpPr/>
            <p:nvPr/>
          </p:nvGrpSpPr>
          <p:grpSpPr>
            <a:xfrm>
              <a:off x="3194368" y="5848479"/>
              <a:ext cx="457200" cy="658186"/>
              <a:chOff x="3194368" y="5848479"/>
              <a:chExt cx="457200" cy="658186"/>
            </a:xfrm>
          </p:grpSpPr>
          <p:sp>
            <p:nvSpPr>
              <p:cNvPr id="366" name="Rectangle 365"/>
              <p:cNvSpPr>
                <a:spLocks noChangeAspect="1"/>
              </p:cNvSpPr>
              <p:nvPr/>
            </p:nvSpPr>
            <p:spPr>
              <a:xfrm>
                <a:off x="3194368" y="5848479"/>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367" name="TextBox 98"/>
                  <p:cNvSpPr txBox="1"/>
                  <p:nvPr/>
                </p:nvSpPr>
                <p:spPr>
                  <a:xfrm>
                    <a:off x="3270886" y="586894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35" name="TextBox 98"/>
                  <p:cNvSpPr txBox="1">
                    <a:spLocks noRot="1" noChangeAspect="1" noMove="1" noResize="1" noEditPoints="1" noAdjustHandles="1" noChangeArrowheads="1" noChangeShapeType="1" noTextEdit="1"/>
                  </p:cNvSpPr>
                  <p:nvPr/>
                </p:nvSpPr>
                <p:spPr>
                  <a:xfrm>
                    <a:off x="3270886" y="5868945"/>
                    <a:ext cx="304165" cy="572613"/>
                  </a:xfrm>
                  <a:prstGeom prst="rect">
                    <a:avLst/>
                  </a:prstGeom>
                  <a:blipFill rotWithShape="0">
                    <a:blip r:embed="rId13"/>
                    <a:stretch>
                      <a:fillRect l="-2041" r="-2041" b="-1064"/>
                    </a:stretch>
                  </a:blipFill>
                </p:spPr>
                <p:txBody>
                  <a:bodyPr/>
                  <a:lstStyle/>
                  <a:p>
                    <a:r>
                      <a:rPr lang="en-US">
                        <a:noFill/>
                      </a:rPr>
                      <a:t> </a:t>
                    </a:r>
                  </a:p>
                </p:txBody>
              </p:sp>
            </mc:Fallback>
          </mc:AlternateContent>
        </p:grpSp>
        <p:grpSp>
          <p:nvGrpSpPr>
            <p:cNvPr id="285" name="Group 284"/>
            <p:cNvGrpSpPr/>
            <p:nvPr/>
          </p:nvGrpSpPr>
          <p:grpSpPr>
            <a:xfrm>
              <a:off x="4108768" y="5848479"/>
              <a:ext cx="457200" cy="658186"/>
              <a:chOff x="4108768" y="5848479"/>
              <a:chExt cx="457200" cy="658186"/>
            </a:xfrm>
          </p:grpSpPr>
          <p:sp>
            <p:nvSpPr>
              <p:cNvPr id="364" name="Rectangle 363"/>
              <p:cNvSpPr>
                <a:spLocks noChangeAspect="1"/>
              </p:cNvSpPr>
              <p:nvPr/>
            </p:nvSpPr>
            <p:spPr>
              <a:xfrm>
                <a:off x="4108768" y="5848479"/>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365" name="TextBox 100"/>
                  <p:cNvSpPr txBox="1"/>
                  <p:nvPr/>
                </p:nvSpPr>
                <p:spPr>
                  <a:xfrm>
                    <a:off x="4185286" y="586894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36" name="TextBox 100"/>
                  <p:cNvSpPr txBox="1">
                    <a:spLocks noRot="1" noChangeAspect="1" noMove="1" noResize="1" noEditPoints="1" noAdjustHandles="1" noChangeArrowheads="1" noChangeShapeType="1" noTextEdit="1"/>
                  </p:cNvSpPr>
                  <p:nvPr/>
                </p:nvSpPr>
                <p:spPr>
                  <a:xfrm>
                    <a:off x="4185286" y="5868945"/>
                    <a:ext cx="304165" cy="572613"/>
                  </a:xfrm>
                  <a:prstGeom prst="rect">
                    <a:avLst/>
                  </a:prstGeom>
                  <a:blipFill rotWithShape="0">
                    <a:blip r:embed="rId13"/>
                    <a:stretch>
                      <a:fillRect l="-2041" r="-2041" b="-1064"/>
                    </a:stretch>
                  </a:blipFill>
                </p:spPr>
                <p:txBody>
                  <a:bodyPr/>
                  <a:lstStyle/>
                  <a:p>
                    <a:r>
                      <a:rPr lang="en-US">
                        <a:noFill/>
                      </a:rPr>
                      <a:t> </a:t>
                    </a:r>
                  </a:p>
                </p:txBody>
              </p:sp>
            </mc:Fallback>
          </mc:AlternateContent>
        </p:grpSp>
        <p:grpSp>
          <p:nvGrpSpPr>
            <p:cNvPr id="286" name="Group 285"/>
            <p:cNvGrpSpPr/>
            <p:nvPr/>
          </p:nvGrpSpPr>
          <p:grpSpPr>
            <a:xfrm>
              <a:off x="3651568" y="5848479"/>
              <a:ext cx="457200" cy="658186"/>
              <a:chOff x="3651568" y="5848479"/>
              <a:chExt cx="457200" cy="658186"/>
            </a:xfrm>
          </p:grpSpPr>
          <p:sp>
            <p:nvSpPr>
              <p:cNvPr id="351" name="Rectangle 350"/>
              <p:cNvSpPr>
                <a:spLocks noChangeAspect="1"/>
              </p:cNvSpPr>
              <p:nvPr/>
            </p:nvSpPr>
            <p:spPr>
              <a:xfrm>
                <a:off x="3651568" y="5848479"/>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363" name="TextBox 102"/>
                  <p:cNvSpPr txBox="1"/>
                  <p:nvPr/>
                </p:nvSpPr>
                <p:spPr>
                  <a:xfrm>
                    <a:off x="3728086" y="586894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37" name="TextBox 102"/>
                  <p:cNvSpPr txBox="1">
                    <a:spLocks noRot="1" noChangeAspect="1" noMove="1" noResize="1" noEditPoints="1" noAdjustHandles="1" noChangeArrowheads="1" noChangeShapeType="1" noTextEdit="1"/>
                  </p:cNvSpPr>
                  <p:nvPr/>
                </p:nvSpPr>
                <p:spPr>
                  <a:xfrm>
                    <a:off x="3728086" y="5868945"/>
                    <a:ext cx="304165" cy="572613"/>
                  </a:xfrm>
                  <a:prstGeom prst="rect">
                    <a:avLst/>
                  </a:prstGeom>
                  <a:blipFill rotWithShape="0">
                    <a:blip r:embed="rId13"/>
                    <a:stretch>
                      <a:fillRect l="-2041" r="-2041" b="-1064"/>
                    </a:stretch>
                  </a:blipFill>
                </p:spPr>
                <p:txBody>
                  <a:bodyPr/>
                  <a:lstStyle/>
                  <a:p>
                    <a:r>
                      <a:rPr lang="en-US">
                        <a:noFill/>
                      </a:rPr>
                      <a:t> </a:t>
                    </a:r>
                  </a:p>
                </p:txBody>
              </p:sp>
            </mc:Fallback>
          </mc:AlternateContent>
        </p:grpSp>
        <p:grpSp>
          <p:nvGrpSpPr>
            <p:cNvPr id="287" name="Group 286"/>
            <p:cNvGrpSpPr/>
            <p:nvPr/>
          </p:nvGrpSpPr>
          <p:grpSpPr>
            <a:xfrm>
              <a:off x="4565968" y="5848478"/>
              <a:ext cx="457200" cy="658186"/>
              <a:chOff x="4565968" y="5848478"/>
              <a:chExt cx="457200" cy="658186"/>
            </a:xfrm>
          </p:grpSpPr>
          <p:sp>
            <p:nvSpPr>
              <p:cNvPr id="349" name="Rectangle 348"/>
              <p:cNvSpPr>
                <a:spLocks noChangeAspect="1"/>
              </p:cNvSpPr>
              <p:nvPr/>
            </p:nvSpPr>
            <p:spPr>
              <a:xfrm>
                <a:off x="4565968" y="5848478"/>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350" name="TextBox 103"/>
                  <p:cNvSpPr txBox="1"/>
                  <p:nvPr/>
                </p:nvSpPr>
                <p:spPr>
                  <a:xfrm>
                    <a:off x="4642486" y="586894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38" name="TextBox 103"/>
                  <p:cNvSpPr txBox="1">
                    <a:spLocks noRot="1" noChangeAspect="1" noMove="1" noResize="1" noEditPoints="1" noAdjustHandles="1" noChangeArrowheads="1" noChangeShapeType="1" noTextEdit="1"/>
                  </p:cNvSpPr>
                  <p:nvPr/>
                </p:nvSpPr>
                <p:spPr>
                  <a:xfrm>
                    <a:off x="4642486" y="5868945"/>
                    <a:ext cx="304165" cy="572613"/>
                  </a:xfrm>
                  <a:prstGeom prst="rect">
                    <a:avLst/>
                  </a:prstGeom>
                  <a:blipFill rotWithShape="0">
                    <a:blip r:embed="rId13"/>
                    <a:stretch>
                      <a:fillRect l="-2041" r="-2041" b="-1064"/>
                    </a:stretch>
                  </a:blipFill>
                </p:spPr>
                <p:txBody>
                  <a:bodyPr/>
                  <a:lstStyle/>
                  <a:p>
                    <a:r>
                      <a:rPr lang="en-US">
                        <a:noFill/>
                      </a:rPr>
                      <a:t> </a:t>
                    </a:r>
                  </a:p>
                </p:txBody>
              </p:sp>
            </mc:Fallback>
          </mc:AlternateContent>
        </p:grpSp>
        <p:grpSp>
          <p:nvGrpSpPr>
            <p:cNvPr id="288" name="Group 287"/>
            <p:cNvGrpSpPr/>
            <p:nvPr/>
          </p:nvGrpSpPr>
          <p:grpSpPr>
            <a:xfrm>
              <a:off x="5023168" y="5848479"/>
              <a:ext cx="457200" cy="658186"/>
              <a:chOff x="5023168" y="5848479"/>
              <a:chExt cx="457200" cy="658186"/>
            </a:xfrm>
          </p:grpSpPr>
          <p:sp>
            <p:nvSpPr>
              <p:cNvPr id="347" name="Rectangle 346"/>
              <p:cNvSpPr>
                <a:spLocks noChangeAspect="1"/>
              </p:cNvSpPr>
              <p:nvPr/>
            </p:nvSpPr>
            <p:spPr>
              <a:xfrm>
                <a:off x="5023168" y="5848479"/>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348" name="TextBox 104"/>
                  <p:cNvSpPr txBox="1"/>
                  <p:nvPr/>
                </p:nvSpPr>
                <p:spPr>
                  <a:xfrm>
                    <a:off x="5099686" y="586894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39" name="TextBox 104"/>
                  <p:cNvSpPr txBox="1">
                    <a:spLocks noRot="1" noChangeAspect="1" noMove="1" noResize="1" noEditPoints="1" noAdjustHandles="1" noChangeArrowheads="1" noChangeShapeType="1" noTextEdit="1"/>
                  </p:cNvSpPr>
                  <p:nvPr/>
                </p:nvSpPr>
                <p:spPr>
                  <a:xfrm>
                    <a:off x="5099686" y="5868945"/>
                    <a:ext cx="304165" cy="572613"/>
                  </a:xfrm>
                  <a:prstGeom prst="rect">
                    <a:avLst/>
                  </a:prstGeom>
                  <a:blipFill rotWithShape="0">
                    <a:blip r:embed="rId13"/>
                    <a:stretch>
                      <a:fillRect l="-2041" r="-2041" b="-1064"/>
                    </a:stretch>
                  </a:blipFill>
                </p:spPr>
                <p:txBody>
                  <a:bodyPr/>
                  <a:lstStyle/>
                  <a:p>
                    <a:r>
                      <a:rPr lang="en-US">
                        <a:noFill/>
                      </a:rPr>
                      <a:t> </a:t>
                    </a:r>
                  </a:p>
                </p:txBody>
              </p:sp>
            </mc:Fallback>
          </mc:AlternateContent>
        </p:grpSp>
        <p:grpSp>
          <p:nvGrpSpPr>
            <p:cNvPr id="289" name="Group 288"/>
            <p:cNvGrpSpPr/>
            <p:nvPr/>
          </p:nvGrpSpPr>
          <p:grpSpPr>
            <a:xfrm>
              <a:off x="5480662" y="5848801"/>
              <a:ext cx="457200" cy="658186"/>
              <a:chOff x="5480662" y="5848801"/>
              <a:chExt cx="457200" cy="658186"/>
            </a:xfrm>
          </p:grpSpPr>
          <p:sp>
            <p:nvSpPr>
              <p:cNvPr id="345" name="Rectangle 344"/>
              <p:cNvSpPr>
                <a:spLocks noChangeAspect="1"/>
              </p:cNvSpPr>
              <p:nvPr/>
            </p:nvSpPr>
            <p:spPr>
              <a:xfrm>
                <a:off x="5480662" y="5848801"/>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346" name="TextBox 105"/>
                  <p:cNvSpPr txBox="1"/>
                  <p:nvPr/>
                </p:nvSpPr>
                <p:spPr>
                  <a:xfrm>
                    <a:off x="5557180" y="586894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40" name="TextBox 105"/>
                  <p:cNvSpPr txBox="1">
                    <a:spLocks noRot="1" noChangeAspect="1" noMove="1" noResize="1" noEditPoints="1" noAdjustHandles="1" noChangeArrowheads="1" noChangeShapeType="1" noTextEdit="1"/>
                  </p:cNvSpPr>
                  <p:nvPr/>
                </p:nvSpPr>
                <p:spPr>
                  <a:xfrm>
                    <a:off x="5557180" y="5868945"/>
                    <a:ext cx="304165" cy="572613"/>
                  </a:xfrm>
                  <a:prstGeom prst="rect">
                    <a:avLst/>
                  </a:prstGeom>
                  <a:blipFill rotWithShape="0">
                    <a:blip r:embed="rId14"/>
                    <a:stretch>
                      <a:fillRect l="-2000" b="-1064"/>
                    </a:stretch>
                  </a:blipFill>
                </p:spPr>
                <p:txBody>
                  <a:bodyPr/>
                  <a:lstStyle/>
                  <a:p>
                    <a:r>
                      <a:rPr lang="en-US">
                        <a:noFill/>
                      </a:rPr>
                      <a:t> </a:t>
                    </a:r>
                  </a:p>
                </p:txBody>
              </p:sp>
            </mc:Fallback>
          </mc:AlternateContent>
        </p:grpSp>
        <p:grpSp>
          <p:nvGrpSpPr>
            <p:cNvPr id="290" name="Group 289"/>
            <p:cNvGrpSpPr/>
            <p:nvPr/>
          </p:nvGrpSpPr>
          <p:grpSpPr>
            <a:xfrm>
              <a:off x="6399449" y="5847389"/>
              <a:ext cx="457200" cy="658186"/>
              <a:chOff x="6399449" y="5847389"/>
              <a:chExt cx="457200" cy="658186"/>
            </a:xfrm>
          </p:grpSpPr>
          <p:sp>
            <p:nvSpPr>
              <p:cNvPr id="343" name="Rectangle 342"/>
              <p:cNvSpPr>
                <a:spLocks noChangeAspect="1"/>
              </p:cNvSpPr>
              <p:nvPr/>
            </p:nvSpPr>
            <p:spPr>
              <a:xfrm>
                <a:off x="6399449" y="5847389"/>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344" name="TextBox 106"/>
                  <p:cNvSpPr txBox="1"/>
                  <p:nvPr/>
                </p:nvSpPr>
                <p:spPr>
                  <a:xfrm>
                    <a:off x="6475967" y="586894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41" name="TextBox 106"/>
                  <p:cNvSpPr txBox="1">
                    <a:spLocks noRot="1" noChangeAspect="1" noMove="1" noResize="1" noEditPoints="1" noAdjustHandles="1" noChangeArrowheads="1" noChangeShapeType="1" noTextEdit="1"/>
                  </p:cNvSpPr>
                  <p:nvPr/>
                </p:nvSpPr>
                <p:spPr>
                  <a:xfrm>
                    <a:off x="6475967" y="5868945"/>
                    <a:ext cx="304165" cy="572613"/>
                  </a:xfrm>
                  <a:prstGeom prst="rect">
                    <a:avLst/>
                  </a:prstGeom>
                  <a:blipFill rotWithShape="0">
                    <a:blip r:embed="rId15"/>
                    <a:stretch>
                      <a:fillRect r="-2000" b="-1064"/>
                    </a:stretch>
                  </a:blipFill>
                </p:spPr>
                <p:txBody>
                  <a:bodyPr/>
                  <a:lstStyle/>
                  <a:p>
                    <a:r>
                      <a:rPr lang="en-US">
                        <a:noFill/>
                      </a:rPr>
                      <a:t> </a:t>
                    </a:r>
                  </a:p>
                </p:txBody>
              </p:sp>
            </mc:Fallback>
          </mc:AlternateContent>
        </p:grpSp>
        <p:grpSp>
          <p:nvGrpSpPr>
            <p:cNvPr id="291" name="Group 290"/>
            <p:cNvGrpSpPr/>
            <p:nvPr/>
          </p:nvGrpSpPr>
          <p:grpSpPr>
            <a:xfrm>
              <a:off x="7786648" y="5847009"/>
              <a:ext cx="457200" cy="658186"/>
              <a:chOff x="7786648" y="5847009"/>
              <a:chExt cx="457200" cy="658186"/>
            </a:xfrm>
          </p:grpSpPr>
          <p:sp>
            <p:nvSpPr>
              <p:cNvPr id="341" name="Rectangle 340"/>
              <p:cNvSpPr>
                <a:spLocks noChangeAspect="1"/>
              </p:cNvSpPr>
              <p:nvPr/>
            </p:nvSpPr>
            <p:spPr>
              <a:xfrm>
                <a:off x="7786648" y="5847009"/>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342" name="TextBox 114"/>
                  <p:cNvSpPr txBox="1"/>
                  <p:nvPr/>
                </p:nvSpPr>
                <p:spPr>
                  <a:xfrm>
                    <a:off x="7863166" y="586894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smtClean="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42" name="TextBox 114"/>
                  <p:cNvSpPr txBox="1">
                    <a:spLocks noRot="1" noChangeAspect="1" noMove="1" noResize="1" noEditPoints="1" noAdjustHandles="1" noChangeArrowheads="1" noChangeShapeType="1" noTextEdit="1"/>
                  </p:cNvSpPr>
                  <p:nvPr/>
                </p:nvSpPr>
                <p:spPr>
                  <a:xfrm>
                    <a:off x="7863166" y="5868945"/>
                    <a:ext cx="304165" cy="572613"/>
                  </a:xfrm>
                  <a:prstGeom prst="rect">
                    <a:avLst/>
                  </a:prstGeom>
                  <a:blipFill rotWithShape="0">
                    <a:blip r:embed="rId16"/>
                    <a:stretch>
                      <a:fillRect l="-2000" b="-1064"/>
                    </a:stretch>
                  </a:blipFill>
                </p:spPr>
                <p:txBody>
                  <a:bodyPr/>
                  <a:lstStyle/>
                  <a:p>
                    <a:r>
                      <a:rPr lang="en-US">
                        <a:noFill/>
                      </a:rPr>
                      <a:t> </a:t>
                    </a:r>
                  </a:p>
                </p:txBody>
              </p:sp>
            </mc:Fallback>
          </mc:AlternateContent>
        </p:grpSp>
        <p:grpSp>
          <p:nvGrpSpPr>
            <p:cNvPr id="292" name="Group 291"/>
            <p:cNvGrpSpPr/>
            <p:nvPr/>
          </p:nvGrpSpPr>
          <p:grpSpPr>
            <a:xfrm>
              <a:off x="7323842" y="5847009"/>
              <a:ext cx="457200" cy="658186"/>
              <a:chOff x="7323842" y="5847009"/>
              <a:chExt cx="457200" cy="658186"/>
            </a:xfrm>
          </p:grpSpPr>
          <p:sp>
            <p:nvSpPr>
              <p:cNvPr id="339" name="Rectangle 338"/>
              <p:cNvSpPr>
                <a:spLocks noChangeAspect="1"/>
              </p:cNvSpPr>
              <p:nvPr/>
            </p:nvSpPr>
            <p:spPr>
              <a:xfrm>
                <a:off x="7323842" y="5847009"/>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340" name="TextBox 118"/>
                  <p:cNvSpPr txBox="1"/>
                  <p:nvPr/>
                </p:nvSpPr>
                <p:spPr>
                  <a:xfrm>
                    <a:off x="7400360" y="586894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43" name="TextBox 118"/>
                  <p:cNvSpPr txBox="1">
                    <a:spLocks noRot="1" noChangeAspect="1" noMove="1" noResize="1" noEditPoints="1" noAdjustHandles="1" noChangeArrowheads="1" noChangeShapeType="1" noTextEdit="1"/>
                  </p:cNvSpPr>
                  <p:nvPr/>
                </p:nvSpPr>
                <p:spPr>
                  <a:xfrm>
                    <a:off x="7400360" y="5868945"/>
                    <a:ext cx="304165" cy="572613"/>
                  </a:xfrm>
                  <a:prstGeom prst="rect">
                    <a:avLst/>
                  </a:prstGeom>
                  <a:blipFill rotWithShape="0">
                    <a:blip r:embed="rId17"/>
                    <a:stretch>
                      <a:fillRect l="-2000" b="-1064"/>
                    </a:stretch>
                  </a:blipFill>
                </p:spPr>
                <p:txBody>
                  <a:bodyPr/>
                  <a:lstStyle/>
                  <a:p>
                    <a:r>
                      <a:rPr lang="en-US">
                        <a:noFill/>
                      </a:rPr>
                      <a:t> </a:t>
                    </a:r>
                  </a:p>
                </p:txBody>
              </p:sp>
            </mc:Fallback>
          </mc:AlternateContent>
        </p:grpSp>
        <p:grpSp>
          <p:nvGrpSpPr>
            <p:cNvPr id="293" name="Group 292"/>
            <p:cNvGrpSpPr/>
            <p:nvPr/>
          </p:nvGrpSpPr>
          <p:grpSpPr>
            <a:xfrm>
              <a:off x="5938234" y="5848095"/>
              <a:ext cx="457200" cy="658186"/>
              <a:chOff x="5938234" y="5848095"/>
              <a:chExt cx="457200" cy="658186"/>
            </a:xfrm>
          </p:grpSpPr>
          <p:sp>
            <p:nvSpPr>
              <p:cNvPr id="330" name="Rectangle 329"/>
              <p:cNvSpPr>
                <a:spLocks noChangeAspect="1"/>
              </p:cNvSpPr>
              <p:nvPr/>
            </p:nvSpPr>
            <p:spPr>
              <a:xfrm>
                <a:off x="5938234" y="5848095"/>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338" name="TextBox 119"/>
                  <p:cNvSpPr txBox="1"/>
                  <p:nvPr/>
                </p:nvSpPr>
                <p:spPr>
                  <a:xfrm>
                    <a:off x="6014752" y="586894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44" name="TextBox 119"/>
                  <p:cNvSpPr txBox="1">
                    <a:spLocks noRot="1" noChangeAspect="1" noMove="1" noResize="1" noEditPoints="1" noAdjustHandles="1" noChangeArrowheads="1" noChangeShapeType="1" noTextEdit="1"/>
                  </p:cNvSpPr>
                  <p:nvPr/>
                </p:nvSpPr>
                <p:spPr>
                  <a:xfrm>
                    <a:off x="6014752" y="5868945"/>
                    <a:ext cx="304165" cy="572613"/>
                  </a:xfrm>
                  <a:prstGeom prst="rect">
                    <a:avLst/>
                  </a:prstGeom>
                  <a:blipFill rotWithShape="0">
                    <a:blip r:embed="rId18"/>
                    <a:stretch>
                      <a:fillRect l="-2000" b="-1064"/>
                    </a:stretch>
                  </a:blipFill>
                </p:spPr>
                <p:txBody>
                  <a:bodyPr/>
                  <a:lstStyle/>
                  <a:p>
                    <a:r>
                      <a:rPr lang="en-US">
                        <a:noFill/>
                      </a:rPr>
                      <a:t> </a:t>
                    </a:r>
                  </a:p>
                </p:txBody>
              </p:sp>
            </mc:Fallback>
          </mc:AlternateContent>
        </p:grpSp>
        <p:grpSp>
          <p:nvGrpSpPr>
            <p:cNvPr id="310" name="Group 309"/>
            <p:cNvGrpSpPr/>
            <p:nvPr/>
          </p:nvGrpSpPr>
          <p:grpSpPr>
            <a:xfrm>
              <a:off x="6861036" y="5847009"/>
              <a:ext cx="457200" cy="658186"/>
              <a:chOff x="6861036" y="5847009"/>
              <a:chExt cx="457200" cy="658186"/>
            </a:xfrm>
          </p:grpSpPr>
          <p:sp>
            <p:nvSpPr>
              <p:cNvPr id="312" name="Rectangle 311"/>
              <p:cNvSpPr>
                <a:spLocks noChangeAspect="1"/>
              </p:cNvSpPr>
              <p:nvPr/>
            </p:nvSpPr>
            <p:spPr>
              <a:xfrm>
                <a:off x="6861036" y="5847009"/>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313" name="TextBox 120"/>
                  <p:cNvSpPr txBox="1"/>
                  <p:nvPr/>
                </p:nvSpPr>
                <p:spPr>
                  <a:xfrm>
                    <a:off x="6937554" y="586894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45" name="TextBox 120"/>
                  <p:cNvSpPr txBox="1">
                    <a:spLocks noRot="1" noChangeAspect="1" noMove="1" noResize="1" noEditPoints="1" noAdjustHandles="1" noChangeArrowheads="1" noChangeShapeType="1" noTextEdit="1"/>
                  </p:cNvSpPr>
                  <p:nvPr/>
                </p:nvSpPr>
                <p:spPr>
                  <a:xfrm>
                    <a:off x="6937554" y="5868945"/>
                    <a:ext cx="304165" cy="572613"/>
                  </a:xfrm>
                  <a:prstGeom prst="rect">
                    <a:avLst/>
                  </a:prstGeom>
                  <a:blipFill rotWithShape="0">
                    <a:blip r:embed="rId19"/>
                    <a:stretch>
                      <a:fillRect r="-2000" b="-1064"/>
                    </a:stretch>
                  </a:blipFill>
                </p:spPr>
                <p:txBody>
                  <a:bodyPr/>
                  <a:lstStyle/>
                  <a:p>
                    <a:r>
                      <a:rPr lang="en-US">
                        <a:noFill/>
                      </a:rPr>
                      <a:t> </a:t>
                    </a:r>
                  </a:p>
                </p:txBody>
              </p:sp>
            </mc:Fallback>
          </mc:AlternateContent>
        </p:grpSp>
      </p:grpSp>
      <p:grpSp>
        <p:nvGrpSpPr>
          <p:cNvPr id="384" name="Group 383"/>
          <p:cNvGrpSpPr/>
          <p:nvPr/>
        </p:nvGrpSpPr>
        <p:grpSpPr>
          <a:xfrm>
            <a:off x="485715" y="3137641"/>
            <a:ext cx="5029494" cy="658892"/>
            <a:chOff x="908368" y="5848095"/>
            <a:chExt cx="5029494" cy="658892"/>
          </a:xfrm>
        </p:grpSpPr>
        <p:grpSp>
          <p:nvGrpSpPr>
            <p:cNvPr id="385" name="Group 384"/>
            <p:cNvGrpSpPr/>
            <p:nvPr/>
          </p:nvGrpSpPr>
          <p:grpSpPr>
            <a:xfrm>
              <a:off x="908368" y="5848482"/>
              <a:ext cx="457200" cy="658186"/>
              <a:chOff x="908368" y="5848482"/>
              <a:chExt cx="457200" cy="658186"/>
            </a:xfrm>
          </p:grpSpPr>
          <p:sp>
            <p:nvSpPr>
              <p:cNvPr id="523" name="Rectangle 522"/>
              <p:cNvSpPr>
                <a:spLocks noChangeAspect="1"/>
              </p:cNvSpPr>
              <p:nvPr/>
            </p:nvSpPr>
            <p:spPr>
              <a:xfrm>
                <a:off x="908368" y="5848482"/>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524" name="TextBox 93"/>
                  <p:cNvSpPr txBox="1"/>
                  <p:nvPr/>
                </p:nvSpPr>
                <p:spPr>
                  <a:xfrm>
                    <a:off x="984886" y="586894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30" name="TextBox 93"/>
                  <p:cNvSpPr txBox="1">
                    <a:spLocks noRot="1" noChangeAspect="1" noMove="1" noResize="1" noEditPoints="1" noAdjustHandles="1" noChangeArrowheads="1" noChangeShapeType="1" noTextEdit="1"/>
                  </p:cNvSpPr>
                  <p:nvPr/>
                </p:nvSpPr>
                <p:spPr>
                  <a:xfrm>
                    <a:off x="984886" y="5868945"/>
                    <a:ext cx="304165" cy="572613"/>
                  </a:xfrm>
                  <a:prstGeom prst="rect">
                    <a:avLst/>
                  </a:prstGeom>
                  <a:blipFill rotWithShape="0">
                    <a:blip r:embed="rId13"/>
                    <a:stretch>
                      <a:fillRect l="-2041" r="-2041" b="-1064"/>
                    </a:stretch>
                  </a:blipFill>
                </p:spPr>
                <p:txBody>
                  <a:bodyPr/>
                  <a:lstStyle/>
                  <a:p>
                    <a:r>
                      <a:rPr lang="en-US">
                        <a:noFill/>
                      </a:rPr>
                      <a:t> </a:t>
                    </a:r>
                  </a:p>
                </p:txBody>
              </p:sp>
            </mc:Fallback>
          </mc:AlternateContent>
        </p:grpSp>
        <p:grpSp>
          <p:nvGrpSpPr>
            <p:cNvPr id="386" name="Group 385"/>
            <p:cNvGrpSpPr/>
            <p:nvPr/>
          </p:nvGrpSpPr>
          <p:grpSpPr>
            <a:xfrm>
              <a:off x="1365568" y="5848479"/>
              <a:ext cx="457200" cy="658186"/>
              <a:chOff x="1365568" y="5848479"/>
              <a:chExt cx="457200" cy="658186"/>
            </a:xfrm>
          </p:grpSpPr>
          <p:sp>
            <p:nvSpPr>
              <p:cNvPr id="521" name="Rectangle 520"/>
              <p:cNvSpPr>
                <a:spLocks noChangeAspect="1"/>
              </p:cNvSpPr>
              <p:nvPr/>
            </p:nvSpPr>
            <p:spPr>
              <a:xfrm>
                <a:off x="1365568" y="5848479"/>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522" name="TextBox 94"/>
                  <p:cNvSpPr txBox="1"/>
                  <p:nvPr/>
                </p:nvSpPr>
                <p:spPr>
                  <a:xfrm>
                    <a:off x="1442086" y="586894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31" name="TextBox 94"/>
                  <p:cNvSpPr txBox="1">
                    <a:spLocks noRot="1" noChangeAspect="1" noMove="1" noResize="1" noEditPoints="1" noAdjustHandles="1" noChangeArrowheads="1" noChangeShapeType="1" noTextEdit="1"/>
                  </p:cNvSpPr>
                  <p:nvPr/>
                </p:nvSpPr>
                <p:spPr>
                  <a:xfrm>
                    <a:off x="1442086" y="5868945"/>
                    <a:ext cx="304165" cy="572613"/>
                  </a:xfrm>
                  <a:prstGeom prst="rect">
                    <a:avLst/>
                  </a:prstGeom>
                  <a:blipFill rotWithShape="0">
                    <a:blip r:embed="rId13"/>
                    <a:stretch>
                      <a:fillRect l="-2041" r="-2041" b="-1064"/>
                    </a:stretch>
                  </a:blipFill>
                </p:spPr>
                <p:txBody>
                  <a:bodyPr/>
                  <a:lstStyle/>
                  <a:p>
                    <a:r>
                      <a:rPr lang="en-US">
                        <a:noFill/>
                      </a:rPr>
                      <a:t> </a:t>
                    </a:r>
                  </a:p>
                </p:txBody>
              </p:sp>
            </mc:Fallback>
          </mc:AlternateContent>
        </p:grpSp>
        <p:grpSp>
          <p:nvGrpSpPr>
            <p:cNvPr id="387" name="Group 386"/>
            <p:cNvGrpSpPr/>
            <p:nvPr/>
          </p:nvGrpSpPr>
          <p:grpSpPr>
            <a:xfrm>
              <a:off x="1822768" y="5848095"/>
              <a:ext cx="457200" cy="658186"/>
              <a:chOff x="1822768" y="5848095"/>
              <a:chExt cx="457200" cy="658186"/>
            </a:xfrm>
          </p:grpSpPr>
          <p:sp>
            <p:nvSpPr>
              <p:cNvPr id="519" name="Rectangle 518"/>
              <p:cNvSpPr>
                <a:spLocks noChangeAspect="1"/>
              </p:cNvSpPr>
              <p:nvPr/>
            </p:nvSpPr>
            <p:spPr>
              <a:xfrm>
                <a:off x="1822768" y="5848095"/>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520" name="TextBox 95"/>
                  <p:cNvSpPr txBox="1"/>
                  <p:nvPr/>
                </p:nvSpPr>
                <p:spPr>
                  <a:xfrm>
                    <a:off x="1899286" y="586894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32" name="TextBox 95"/>
                  <p:cNvSpPr txBox="1">
                    <a:spLocks noRot="1" noChangeAspect="1" noMove="1" noResize="1" noEditPoints="1" noAdjustHandles="1" noChangeArrowheads="1" noChangeShapeType="1" noTextEdit="1"/>
                  </p:cNvSpPr>
                  <p:nvPr/>
                </p:nvSpPr>
                <p:spPr>
                  <a:xfrm>
                    <a:off x="1899286" y="5868945"/>
                    <a:ext cx="304165" cy="572613"/>
                  </a:xfrm>
                  <a:prstGeom prst="rect">
                    <a:avLst/>
                  </a:prstGeom>
                  <a:blipFill rotWithShape="0">
                    <a:blip r:embed="rId13"/>
                    <a:stretch>
                      <a:fillRect l="-2041" r="-2041" b="-1064"/>
                    </a:stretch>
                  </a:blipFill>
                </p:spPr>
                <p:txBody>
                  <a:bodyPr/>
                  <a:lstStyle/>
                  <a:p>
                    <a:r>
                      <a:rPr lang="en-US">
                        <a:noFill/>
                      </a:rPr>
                      <a:t> </a:t>
                    </a:r>
                  </a:p>
                </p:txBody>
              </p:sp>
            </mc:Fallback>
          </mc:AlternateContent>
        </p:grpSp>
        <p:grpSp>
          <p:nvGrpSpPr>
            <p:cNvPr id="388" name="Group 387"/>
            <p:cNvGrpSpPr/>
            <p:nvPr/>
          </p:nvGrpSpPr>
          <p:grpSpPr>
            <a:xfrm>
              <a:off x="2279968" y="5848478"/>
              <a:ext cx="457200" cy="658186"/>
              <a:chOff x="2279968" y="5848478"/>
              <a:chExt cx="457200" cy="658186"/>
            </a:xfrm>
          </p:grpSpPr>
          <p:sp>
            <p:nvSpPr>
              <p:cNvPr id="517" name="Rectangle 516"/>
              <p:cNvSpPr>
                <a:spLocks noChangeAspect="1"/>
              </p:cNvSpPr>
              <p:nvPr/>
            </p:nvSpPr>
            <p:spPr>
              <a:xfrm>
                <a:off x="2279968" y="5848478"/>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518" name="TextBox 96"/>
                  <p:cNvSpPr txBox="1"/>
                  <p:nvPr/>
                </p:nvSpPr>
                <p:spPr>
                  <a:xfrm>
                    <a:off x="2356486" y="586894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33" name="TextBox 96"/>
                  <p:cNvSpPr txBox="1">
                    <a:spLocks noRot="1" noChangeAspect="1" noMove="1" noResize="1" noEditPoints="1" noAdjustHandles="1" noChangeArrowheads="1" noChangeShapeType="1" noTextEdit="1"/>
                  </p:cNvSpPr>
                  <p:nvPr/>
                </p:nvSpPr>
                <p:spPr>
                  <a:xfrm>
                    <a:off x="2356486" y="5868945"/>
                    <a:ext cx="304165" cy="572613"/>
                  </a:xfrm>
                  <a:prstGeom prst="rect">
                    <a:avLst/>
                  </a:prstGeom>
                  <a:blipFill rotWithShape="0">
                    <a:blip r:embed="rId13"/>
                    <a:stretch>
                      <a:fillRect l="-2041" r="-2041" b="-1064"/>
                    </a:stretch>
                  </a:blipFill>
                </p:spPr>
                <p:txBody>
                  <a:bodyPr/>
                  <a:lstStyle/>
                  <a:p>
                    <a:r>
                      <a:rPr lang="en-US">
                        <a:noFill/>
                      </a:rPr>
                      <a:t> </a:t>
                    </a:r>
                  </a:p>
                </p:txBody>
              </p:sp>
            </mc:Fallback>
          </mc:AlternateContent>
        </p:grpSp>
        <p:grpSp>
          <p:nvGrpSpPr>
            <p:cNvPr id="389" name="Group 388"/>
            <p:cNvGrpSpPr/>
            <p:nvPr/>
          </p:nvGrpSpPr>
          <p:grpSpPr>
            <a:xfrm>
              <a:off x="2737168" y="5848479"/>
              <a:ext cx="457200" cy="658186"/>
              <a:chOff x="2737168" y="5848479"/>
              <a:chExt cx="457200" cy="658186"/>
            </a:xfrm>
          </p:grpSpPr>
          <p:sp>
            <p:nvSpPr>
              <p:cNvPr id="515" name="Rectangle 514"/>
              <p:cNvSpPr>
                <a:spLocks noChangeAspect="1"/>
              </p:cNvSpPr>
              <p:nvPr/>
            </p:nvSpPr>
            <p:spPr>
              <a:xfrm>
                <a:off x="2737168" y="5848479"/>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516" name="TextBox 97"/>
                  <p:cNvSpPr txBox="1"/>
                  <p:nvPr/>
                </p:nvSpPr>
                <p:spPr>
                  <a:xfrm>
                    <a:off x="2813686" y="586894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34" name="TextBox 97"/>
                  <p:cNvSpPr txBox="1">
                    <a:spLocks noRot="1" noChangeAspect="1" noMove="1" noResize="1" noEditPoints="1" noAdjustHandles="1" noChangeArrowheads="1" noChangeShapeType="1" noTextEdit="1"/>
                  </p:cNvSpPr>
                  <p:nvPr/>
                </p:nvSpPr>
                <p:spPr>
                  <a:xfrm>
                    <a:off x="2813686" y="5868945"/>
                    <a:ext cx="304165" cy="572613"/>
                  </a:xfrm>
                  <a:prstGeom prst="rect">
                    <a:avLst/>
                  </a:prstGeom>
                  <a:blipFill rotWithShape="0">
                    <a:blip r:embed="rId13"/>
                    <a:stretch>
                      <a:fillRect l="-2041" r="-2041" b="-1064"/>
                    </a:stretch>
                  </a:blipFill>
                </p:spPr>
                <p:txBody>
                  <a:bodyPr/>
                  <a:lstStyle/>
                  <a:p>
                    <a:r>
                      <a:rPr lang="en-US">
                        <a:noFill/>
                      </a:rPr>
                      <a:t> </a:t>
                    </a:r>
                  </a:p>
                </p:txBody>
              </p:sp>
            </mc:Fallback>
          </mc:AlternateContent>
        </p:grpSp>
        <p:grpSp>
          <p:nvGrpSpPr>
            <p:cNvPr id="390" name="Group 389"/>
            <p:cNvGrpSpPr/>
            <p:nvPr/>
          </p:nvGrpSpPr>
          <p:grpSpPr>
            <a:xfrm>
              <a:off x="3194368" y="5848479"/>
              <a:ext cx="457200" cy="658186"/>
              <a:chOff x="3194368" y="5848479"/>
              <a:chExt cx="457200" cy="658186"/>
            </a:xfrm>
          </p:grpSpPr>
          <p:sp>
            <p:nvSpPr>
              <p:cNvPr id="513" name="Rectangle 512"/>
              <p:cNvSpPr>
                <a:spLocks noChangeAspect="1"/>
              </p:cNvSpPr>
              <p:nvPr/>
            </p:nvSpPr>
            <p:spPr>
              <a:xfrm>
                <a:off x="3194368" y="5848479"/>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514" name="TextBox 98"/>
                  <p:cNvSpPr txBox="1"/>
                  <p:nvPr/>
                </p:nvSpPr>
                <p:spPr>
                  <a:xfrm>
                    <a:off x="3270886" y="586894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35" name="TextBox 98"/>
                  <p:cNvSpPr txBox="1">
                    <a:spLocks noRot="1" noChangeAspect="1" noMove="1" noResize="1" noEditPoints="1" noAdjustHandles="1" noChangeArrowheads="1" noChangeShapeType="1" noTextEdit="1"/>
                  </p:cNvSpPr>
                  <p:nvPr/>
                </p:nvSpPr>
                <p:spPr>
                  <a:xfrm>
                    <a:off x="3270886" y="5868945"/>
                    <a:ext cx="304165" cy="572613"/>
                  </a:xfrm>
                  <a:prstGeom prst="rect">
                    <a:avLst/>
                  </a:prstGeom>
                  <a:blipFill rotWithShape="0">
                    <a:blip r:embed="rId13"/>
                    <a:stretch>
                      <a:fillRect l="-2041" r="-2041" b="-1064"/>
                    </a:stretch>
                  </a:blipFill>
                </p:spPr>
                <p:txBody>
                  <a:bodyPr/>
                  <a:lstStyle/>
                  <a:p>
                    <a:r>
                      <a:rPr lang="en-US">
                        <a:noFill/>
                      </a:rPr>
                      <a:t> </a:t>
                    </a:r>
                  </a:p>
                </p:txBody>
              </p:sp>
            </mc:Fallback>
          </mc:AlternateContent>
        </p:grpSp>
        <p:grpSp>
          <p:nvGrpSpPr>
            <p:cNvPr id="391" name="Group 390"/>
            <p:cNvGrpSpPr/>
            <p:nvPr/>
          </p:nvGrpSpPr>
          <p:grpSpPr>
            <a:xfrm>
              <a:off x="4108768" y="5848479"/>
              <a:ext cx="457200" cy="658186"/>
              <a:chOff x="4108768" y="5848479"/>
              <a:chExt cx="457200" cy="658186"/>
            </a:xfrm>
          </p:grpSpPr>
          <p:sp>
            <p:nvSpPr>
              <p:cNvPr id="511" name="Rectangle 510"/>
              <p:cNvSpPr>
                <a:spLocks noChangeAspect="1"/>
              </p:cNvSpPr>
              <p:nvPr/>
            </p:nvSpPr>
            <p:spPr>
              <a:xfrm>
                <a:off x="4108768" y="5848479"/>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512" name="TextBox 100"/>
                  <p:cNvSpPr txBox="1"/>
                  <p:nvPr/>
                </p:nvSpPr>
                <p:spPr>
                  <a:xfrm>
                    <a:off x="4185286" y="586894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36" name="TextBox 100"/>
                  <p:cNvSpPr txBox="1">
                    <a:spLocks noRot="1" noChangeAspect="1" noMove="1" noResize="1" noEditPoints="1" noAdjustHandles="1" noChangeArrowheads="1" noChangeShapeType="1" noTextEdit="1"/>
                  </p:cNvSpPr>
                  <p:nvPr/>
                </p:nvSpPr>
                <p:spPr>
                  <a:xfrm>
                    <a:off x="4185286" y="5868945"/>
                    <a:ext cx="304165" cy="572613"/>
                  </a:xfrm>
                  <a:prstGeom prst="rect">
                    <a:avLst/>
                  </a:prstGeom>
                  <a:blipFill rotWithShape="0">
                    <a:blip r:embed="rId13"/>
                    <a:stretch>
                      <a:fillRect l="-2041" r="-2041" b="-1064"/>
                    </a:stretch>
                  </a:blipFill>
                </p:spPr>
                <p:txBody>
                  <a:bodyPr/>
                  <a:lstStyle/>
                  <a:p>
                    <a:r>
                      <a:rPr lang="en-US">
                        <a:noFill/>
                      </a:rPr>
                      <a:t> </a:t>
                    </a:r>
                  </a:p>
                </p:txBody>
              </p:sp>
            </mc:Fallback>
          </mc:AlternateContent>
        </p:grpSp>
        <p:grpSp>
          <p:nvGrpSpPr>
            <p:cNvPr id="396" name="Group 395"/>
            <p:cNvGrpSpPr/>
            <p:nvPr/>
          </p:nvGrpSpPr>
          <p:grpSpPr>
            <a:xfrm>
              <a:off x="3651568" y="5848479"/>
              <a:ext cx="457200" cy="658186"/>
              <a:chOff x="3651568" y="5848479"/>
              <a:chExt cx="457200" cy="658186"/>
            </a:xfrm>
          </p:grpSpPr>
          <p:sp>
            <p:nvSpPr>
              <p:cNvPr id="509" name="Rectangle 508"/>
              <p:cNvSpPr>
                <a:spLocks noChangeAspect="1"/>
              </p:cNvSpPr>
              <p:nvPr/>
            </p:nvSpPr>
            <p:spPr>
              <a:xfrm>
                <a:off x="3651568" y="5848479"/>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510" name="TextBox 102"/>
                  <p:cNvSpPr txBox="1"/>
                  <p:nvPr/>
                </p:nvSpPr>
                <p:spPr>
                  <a:xfrm>
                    <a:off x="3728086" y="586894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37" name="TextBox 102"/>
                  <p:cNvSpPr txBox="1">
                    <a:spLocks noRot="1" noChangeAspect="1" noMove="1" noResize="1" noEditPoints="1" noAdjustHandles="1" noChangeArrowheads="1" noChangeShapeType="1" noTextEdit="1"/>
                  </p:cNvSpPr>
                  <p:nvPr/>
                </p:nvSpPr>
                <p:spPr>
                  <a:xfrm>
                    <a:off x="3728086" y="5868945"/>
                    <a:ext cx="304165" cy="572613"/>
                  </a:xfrm>
                  <a:prstGeom prst="rect">
                    <a:avLst/>
                  </a:prstGeom>
                  <a:blipFill rotWithShape="0">
                    <a:blip r:embed="rId13"/>
                    <a:stretch>
                      <a:fillRect l="-2041" r="-2041" b="-1064"/>
                    </a:stretch>
                  </a:blipFill>
                </p:spPr>
                <p:txBody>
                  <a:bodyPr/>
                  <a:lstStyle/>
                  <a:p>
                    <a:r>
                      <a:rPr lang="en-US">
                        <a:noFill/>
                      </a:rPr>
                      <a:t> </a:t>
                    </a:r>
                  </a:p>
                </p:txBody>
              </p:sp>
            </mc:Fallback>
          </mc:AlternateContent>
        </p:grpSp>
        <p:grpSp>
          <p:nvGrpSpPr>
            <p:cNvPr id="397" name="Group 396"/>
            <p:cNvGrpSpPr/>
            <p:nvPr/>
          </p:nvGrpSpPr>
          <p:grpSpPr>
            <a:xfrm>
              <a:off x="4565968" y="5848478"/>
              <a:ext cx="457200" cy="658186"/>
              <a:chOff x="4565968" y="5848478"/>
              <a:chExt cx="457200" cy="658186"/>
            </a:xfrm>
          </p:grpSpPr>
          <p:sp>
            <p:nvSpPr>
              <p:cNvPr id="507" name="Rectangle 506"/>
              <p:cNvSpPr>
                <a:spLocks noChangeAspect="1"/>
              </p:cNvSpPr>
              <p:nvPr/>
            </p:nvSpPr>
            <p:spPr>
              <a:xfrm>
                <a:off x="4565968" y="5848478"/>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508" name="TextBox 103"/>
                  <p:cNvSpPr txBox="1"/>
                  <p:nvPr/>
                </p:nvSpPr>
                <p:spPr>
                  <a:xfrm>
                    <a:off x="4642486" y="586894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38" name="TextBox 103"/>
                  <p:cNvSpPr txBox="1">
                    <a:spLocks noRot="1" noChangeAspect="1" noMove="1" noResize="1" noEditPoints="1" noAdjustHandles="1" noChangeArrowheads="1" noChangeShapeType="1" noTextEdit="1"/>
                  </p:cNvSpPr>
                  <p:nvPr/>
                </p:nvSpPr>
                <p:spPr>
                  <a:xfrm>
                    <a:off x="4642486" y="5868945"/>
                    <a:ext cx="304165" cy="572613"/>
                  </a:xfrm>
                  <a:prstGeom prst="rect">
                    <a:avLst/>
                  </a:prstGeom>
                  <a:blipFill rotWithShape="0">
                    <a:blip r:embed="rId13"/>
                    <a:stretch>
                      <a:fillRect l="-2041" r="-2041" b="-1064"/>
                    </a:stretch>
                  </a:blipFill>
                </p:spPr>
                <p:txBody>
                  <a:bodyPr/>
                  <a:lstStyle/>
                  <a:p>
                    <a:r>
                      <a:rPr lang="en-US">
                        <a:noFill/>
                      </a:rPr>
                      <a:t> </a:t>
                    </a:r>
                  </a:p>
                </p:txBody>
              </p:sp>
            </mc:Fallback>
          </mc:AlternateContent>
        </p:grpSp>
        <p:grpSp>
          <p:nvGrpSpPr>
            <p:cNvPr id="407" name="Group 406"/>
            <p:cNvGrpSpPr/>
            <p:nvPr/>
          </p:nvGrpSpPr>
          <p:grpSpPr>
            <a:xfrm>
              <a:off x="5023168" y="5848479"/>
              <a:ext cx="457200" cy="658186"/>
              <a:chOff x="5023168" y="5848479"/>
              <a:chExt cx="457200" cy="658186"/>
            </a:xfrm>
          </p:grpSpPr>
          <p:sp>
            <p:nvSpPr>
              <p:cNvPr id="505" name="Rectangle 504"/>
              <p:cNvSpPr>
                <a:spLocks noChangeAspect="1"/>
              </p:cNvSpPr>
              <p:nvPr/>
            </p:nvSpPr>
            <p:spPr>
              <a:xfrm>
                <a:off x="5023168" y="5848479"/>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506" name="TextBox 104"/>
                  <p:cNvSpPr txBox="1"/>
                  <p:nvPr/>
                </p:nvSpPr>
                <p:spPr>
                  <a:xfrm>
                    <a:off x="5099686" y="586894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39" name="TextBox 104"/>
                  <p:cNvSpPr txBox="1">
                    <a:spLocks noRot="1" noChangeAspect="1" noMove="1" noResize="1" noEditPoints="1" noAdjustHandles="1" noChangeArrowheads="1" noChangeShapeType="1" noTextEdit="1"/>
                  </p:cNvSpPr>
                  <p:nvPr/>
                </p:nvSpPr>
                <p:spPr>
                  <a:xfrm>
                    <a:off x="5099686" y="5868945"/>
                    <a:ext cx="304165" cy="572613"/>
                  </a:xfrm>
                  <a:prstGeom prst="rect">
                    <a:avLst/>
                  </a:prstGeom>
                  <a:blipFill rotWithShape="0">
                    <a:blip r:embed="rId13"/>
                    <a:stretch>
                      <a:fillRect l="-2041" r="-2041" b="-1064"/>
                    </a:stretch>
                  </a:blipFill>
                </p:spPr>
                <p:txBody>
                  <a:bodyPr/>
                  <a:lstStyle/>
                  <a:p>
                    <a:r>
                      <a:rPr lang="en-US">
                        <a:noFill/>
                      </a:rPr>
                      <a:t> </a:t>
                    </a:r>
                  </a:p>
                </p:txBody>
              </p:sp>
            </mc:Fallback>
          </mc:AlternateContent>
        </p:grpSp>
        <p:grpSp>
          <p:nvGrpSpPr>
            <p:cNvPr id="409" name="Group 408"/>
            <p:cNvGrpSpPr/>
            <p:nvPr/>
          </p:nvGrpSpPr>
          <p:grpSpPr>
            <a:xfrm>
              <a:off x="5480662" y="5848801"/>
              <a:ext cx="457200" cy="658186"/>
              <a:chOff x="5480662" y="5848801"/>
              <a:chExt cx="457200" cy="658186"/>
            </a:xfrm>
          </p:grpSpPr>
          <p:sp>
            <p:nvSpPr>
              <p:cNvPr id="503" name="Rectangle 502"/>
              <p:cNvSpPr>
                <a:spLocks noChangeAspect="1"/>
              </p:cNvSpPr>
              <p:nvPr/>
            </p:nvSpPr>
            <p:spPr>
              <a:xfrm>
                <a:off x="5480662" y="5848801"/>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504" name="TextBox 105"/>
                  <p:cNvSpPr txBox="1"/>
                  <p:nvPr/>
                </p:nvSpPr>
                <p:spPr>
                  <a:xfrm>
                    <a:off x="5557180" y="586894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40" name="TextBox 105"/>
                  <p:cNvSpPr txBox="1">
                    <a:spLocks noRot="1" noChangeAspect="1" noMove="1" noResize="1" noEditPoints="1" noAdjustHandles="1" noChangeArrowheads="1" noChangeShapeType="1" noTextEdit="1"/>
                  </p:cNvSpPr>
                  <p:nvPr/>
                </p:nvSpPr>
                <p:spPr>
                  <a:xfrm>
                    <a:off x="5557180" y="5868945"/>
                    <a:ext cx="304165" cy="572613"/>
                  </a:xfrm>
                  <a:prstGeom prst="rect">
                    <a:avLst/>
                  </a:prstGeom>
                  <a:blipFill rotWithShape="0">
                    <a:blip r:embed="rId14"/>
                    <a:stretch>
                      <a:fillRect l="-2000" b="-1064"/>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204897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xit" presetSubtype="0" fill="hold" nodeType="withEffect">
                                  <p:stCondLst>
                                    <p:cond delay="0"/>
                                  </p:stCondLst>
                                  <p:childTnLst>
                                    <p:animEffect transition="out" filter="fade">
                                      <p:cBhvr>
                                        <p:cTn id="9" dur="500"/>
                                        <p:tgtEl>
                                          <p:spTgt spid="384"/>
                                        </p:tgtEl>
                                      </p:cBhvr>
                                    </p:animEffect>
                                    <p:set>
                                      <p:cBhvr>
                                        <p:cTn id="10" dur="1" fill="hold">
                                          <p:stCondLst>
                                            <p:cond delay="499"/>
                                          </p:stCondLst>
                                        </p:cTn>
                                        <p:tgtEl>
                                          <p:spTgt spid="38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267"/>
                                        </p:tgtEl>
                                        <p:attrNameLst>
                                          <p:attrName>style.visibility</p:attrName>
                                        </p:attrNameLst>
                                      </p:cBhvr>
                                      <p:to>
                                        <p:strVal val="visible"/>
                                      </p:to>
                                    </p:set>
                                    <p:animEffect transition="in" filter="fade">
                                      <p:cBhvr>
                                        <p:cTn id="22" dur="500"/>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630669" y="527257"/>
                <a:ext cx="2473776" cy="1561197"/>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f>
                        <m:fPr>
                          <m:ctrlPr>
                            <a:rPr lang="en-US" sz="5400" b="1" i="1" smtClean="0">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𝟏</m:t>
                          </m:r>
                        </m:num>
                        <m:den>
                          <m:r>
                            <a:rPr lang="en-US" sz="5400" b="1" i="0" smtClean="0">
                              <a:solidFill>
                                <a:srgbClr val="000000"/>
                              </a:solidFill>
                              <a:latin typeface="Cambria Math" panose="02040503050406030204" pitchFamily="18" charset="0"/>
                            </a:rPr>
                            <m:t>𝟒</m:t>
                          </m:r>
                        </m:den>
                      </m:f>
                      <m:r>
                        <a:rPr lang="en-US" sz="5400" b="1" i="0" smtClean="0">
                          <a:solidFill>
                            <a:srgbClr val="000000"/>
                          </a:solidFill>
                          <a:latin typeface="Cambria Math" panose="02040503050406030204" pitchFamily="18" charset="0"/>
                        </a:rPr>
                        <m:t>+</m:t>
                      </m:r>
                      <m:f>
                        <m:fPr>
                          <m:ctrlPr>
                            <a:rPr lang="en-US" sz="5400" b="1" i="1" smtClean="0">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𝟏</m:t>
                          </m:r>
                        </m:num>
                        <m:den>
                          <m:r>
                            <a:rPr lang="en-US" sz="5400" b="1" i="0" smtClean="0">
                              <a:solidFill>
                                <a:srgbClr val="000000"/>
                              </a:solidFill>
                              <a:latin typeface="Cambria Math" panose="02040503050406030204" pitchFamily="18" charset="0"/>
                            </a:rPr>
                            <m:t>𝟒</m:t>
                          </m:r>
                        </m:den>
                      </m:f>
                      <m:r>
                        <a:rPr lang="en-US" sz="5400" b="1" i="0" smtClean="0">
                          <a:solidFill>
                            <a:srgbClr val="000000"/>
                          </a:solidFill>
                          <a:latin typeface="Cambria Math" panose="02040503050406030204" pitchFamily="18" charset="0"/>
                        </a:rPr>
                        <m:t>=</m:t>
                      </m:r>
                    </m:oMath>
                  </m:oMathPara>
                </a14:m>
                <a:endParaRPr lang="en-US" sz="5400" b="1" dirty="0" smtClean="0">
                  <a:solidFill>
                    <a:srgbClr val="000000"/>
                  </a:solidFill>
                  <a:latin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30669" y="527257"/>
                <a:ext cx="2473776" cy="1561197"/>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630669" y="2643923"/>
                <a:ext cx="2473776" cy="1561518"/>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f>
                        <m:fPr>
                          <m:ctrlPr>
                            <a:rPr lang="en-US" sz="5400" b="1" i="1" smtClean="0">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𝟏</m:t>
                          </m:r>
                        </m:num>
                        <m:den>
                          <m:r>
                            <a:rPr lang="en-US" sz="5400" b="1" i="0" smtClean="0">
                              <a:solidFill>
                                <a:srgbClr val="000000"/>
                              </a:solidFill>
                              <a:latin typeface="Cambria Math" panose="02040503050406030204" pitchFamily="18" charset="0"/>
                            </a:rPr>
                            <m:t>𝟖</m:t>
                          </m:r>
                        </m:den>
                      </m:f>
                      <m:r>
                        <a:rPr lang="en-US" sz="5400" b="1" i="0" smtClean="0">
                          <a:solidFill>
                            <a:srgbClr val="000000"/>
                          </a:solidFill>
                          <a:latin typeface="Cambria Math" panose="02040503050406030204" pitchFamily="18" charset="0"/>
                        </a:rPr>
                        <m:t>+</m:t>
                      </m:r>
                      <m:f>
                        <m:fPr>
                          <m:ctrlPr>
                            <a:rPr lang="en-US" sz="5400" b="1" i="1" smtClean="0">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𝟕</m:t>
                          </m:r>
                        </m:num>
                        <m:den>
                          <m:r>
                            <a:rPr lang="en-US" sz="5400" b="1" i="0" smtClean="0">
                              <a:solidFill>
                                <a:srgbClr val="000000"/>
                              </a:solidFill>
                              <a:latin typeface="Cambria Math" panose="02040503050406030204" pitchFamily="18" charset="0"/>
                            </a:rPr>
                            <m:t>𝟖</m:t>
                          </m:r>
                        </m:den>
                      </m:f>
                      <m:r>
                        <a:rPr lang="en-US" sz="5400" b="1" i="0" smtClean="0">
                          <a:solidFill>
                            <a:srgbClr val="000000"/>
                          </a:solidFill>
                          <a:latin typeface="Cambria Math" panose="02040503050406030204" pitchFamily="18" charset="0"/>
                        </a:rPr>
                        <m:t>=</m:t>
                      </m:r>
                    </m:oMath>
                  </m:oMathPara>
                </a14:m>
                <a:endParaRPr lang="en-US" sz="5400" b="1" dirty="0" smtClean="0">
                  <a:solidFill>
                    <a:srgbClr val="000000"/>
                  </a:solidFill>
                  <a:latin typeface="Cambria Math" panose="020405030504060302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630669" y="2643923"/>
                <a:ext cx="2473776" cy="1561518"/>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438758" y="4642057"/>
                <a:ext cx="3326086" cy="1578061"/>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f>
                        <m:fPr>
                          <m:ctrlPr>
                            <a:rPr lang="en-US" sz="5400" b="1" i="1" smtClean="0">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𝟓</m:t>
                          </m:r>
                        </m:num>
                        <m:den>
                          <m:r>
                            <a:rPr lang="en-US" sz="5400" b="1" i="0" smtClean="0">
                              <a:solidFill>
                                <a:srgbClr val="000000"/>
                              </a:solidFill>
                              <a:latin typeface="Cambria Math" panose="02040503050406030204" pitchFamily="18" charset="0"/>
                            </a:rPr>
                            <m:t>𝟏𝟔</m:t>
                          </m:r>
                        </m:den>
                      </m:f>
                      <m:r>
                        <a:rPr lang="en-US" sz="5400" b="1" i="0" smtClean="0">
                          <a:solidFill>
                            <a:srgbClr val="000000"/>
                          </a:solidFill>
                          <a:latin typeface="Cambria Math" panose="02040503050406030204" pitchFamily="18" charset="0"/>
                        </a:rPr>
                        <m:t>+</m:t>
                      </m:r>
                      <m:f>
                        <m:fPr>
                          <m:ctrlPr>
                            <a:rPr lang="en-US" sz="5400" b="1" i="1" smtClean="0">
                              <a:solidFill>
                                <a:srgbClr val="000000"/>
                              </a:solidFill>
                              <a:latin typeface="Cambria Math" panose="02040503050406030204" pitchFamily="18" charset="0"/>
                            </a:rPr>
                          </m:ctrlPr>
                        </m:fPr>
                        <m:num>
                          <m:r>
                            <a:rPr lang="en-US" sz="5400" b="1" i="0" smtClean="0">
                              <a:solidFill>
                                <a:srgbClr val="000000"/>
                              </a:solidFill>
                              <a:latin typeface="Cambria Math" panose="02040503050406030204" pitchFamily="18" charset="0"/>
                            </a:rPr>
                            <m:t>𝟕</m:t>
                          </m:r>
                        </m:num>
                        <m:den>
                          <m:r>
                            <a:rPr lang="en-US" sz="5400" b="1" i="0" smtClean="0">
                              <a:solidFill>
                                <a:srgbClr val="000000"/>
                              </a:solidFill>
                              <a:latin typeface="Cambria Math" panose="02040503050406030204" pitchFamily="18" charset="0"/>
                            </a:rPr>
                            <m:t>𝟏𝟔</m:t>
                          </m:r>
                        </m:den>
                      </m:f>
                      <m:r>
                        <a:rPr lang="en-US" sz="5400" b="1" i="0" smtClean="0">
                          <a:solidFill>
                            <a:srgbClr val="000000"/>
                          </a:solidFill>
                          <a:latin typeface="Cambria Math" panose="02040503050406030204" pitchFamily="18" charset="0"/>
                        </a:rPr>
                        <m:t>=</m:t>
                      </m:r>
                    </m:oMath>
                  </m:oMathPara>
                </a14:m>
                <a:endParaRPr lang="en-US" sz="5400" b="1" dirty="0" smtClean="0">
                  <a:solidFill>
                    <a:srgbClr val="000000"/>
                  </a:solidFill>
                  <a:latin typeface="Cambria Math" panose="020405030504060302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38758" y="4642057"/>
                <a:ext cx="3326086" cy="1578061"/>
              </a:xfrm>
              <a:prstGeom prst="rect">
                <a:avLst/>
              </a:prstGeom>
              <a:blipFill rotWithShape="0">
                <a:blip r:embed="rId5"/>
                <a:stretch>
                  <a:fillRect l="-183"/>
                </a:stretch>
              </a:blipFill>
            </p:spPr>
            <p:txBody>
              <a:bodyPr/>
              <a:lstStyle/>
              <a:p>
                <a:r>
                  <a:rPr lang="en-US">
                    <a:noFill/>
                  </a:rPr>
                  <a:t> </a:t>
                </a:r>
              </a:p>
            </p:txBody>
          </p:sp>
        </mc:Fallback>
      </mc:AlternateContent>
      <p:pic>
        <p:nvPicPr>
          <p:cNvPr id="6" name="Picture 5"/>
          <p:cNvPicPr>
            <a:picLocks noChangeAspect="1"/>
          </p:cNvPicPr>
          <p:nvPr/>
        </p:nvPicPr>
        <p:blipFill>
          <a:blip r:embed="rId6"/>
          <a:stretch>
            <a:fillRect/>
          </a:stretch>
        </p:blipFill>
        <p:spPr>
          <a:xfrm>
            <a:off x="5264309" y="-145586"/>
            <a:ext cx="3879691" cy="7140536"/>
          </a:xfrm>
          <a:prstGeom prst="rect">
            <a:avLst/>
          </a:prstGeom>
        </p:spPr>
      </p:pic>
    </p:spTree>
    <p:extLst>
      <p:ext uri="{BB962C8B-B14F-4D97-AF65-F5344CB8AC3E}">
        <p14:creationId xmlns:p14="http://schemas.microsoft.com/office/powerpoint/2010/main" val="9955263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873839" y="415545"/>
                <a:ext cx="5544353" cy="1462260"/>
              </a:xfrm>
              <a:prstGeom prst="rect">
                <a:avLst/>
              </a:prstGeom>
              <a:noFill/>
            </p:spPr>
            <p:txBody>
              <a:bodyPr wrap="square" lIns="0" tIns="0" rIns="0" bIns="0" rtlCol="0">
                <a:spAutoFit/>
              </a:bodyPr>
              <a:lstStyle/>
              <a:p>
                <a14:m>
                  <m:oMath xmlns:m="http://schemas.openxmlformats.org/officeDocument/2006/math">
                    <m:f>
                      <m:fPr>
                        <m:ctrlPr>
                          <a:rPr lang="en-US" sz="6600" b="1" i="1" smtClean="0">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𝟏</m:t>
                        </m:r>
                      </m:num>
                      <m:den>
                        <m:r>
                          <a:rPr lang="en-US" sz="6600" b="1" i="0" smtClean="0">
                            <a:solidFill>
                              <a:srgbClr val="000000"/>
                            </a:solidFill>
                            <a:latin typeface="Cambria Math" panose="02040503050406030204" pitchFamily="18" charset="0"/>
                          </a:rPr>
                          <m:t>𝟒</m:t>
                        </m:r>
                      </m:den>
                    </m:f>
                    <m:r>
                      <a:rPr lang="en-US" sz="6600" b="1" i="0" smtClean="0">
                        <a:solidFill>
                          <a:srgbClr val="000000"/>
                        </a:solidFill>
                        <a:latin typeface="Cambria Math" panose="02040503050406030204" pitchFamily="18" charset="0"/>
                      </a:rPr>
                      <m:t>+</m:t>
                    </m:r>
                    <m:f>
                      <m:fPr>
                        <m:ctrlPr>
                          <a:rPr lang="en-US" sz="6600" b="1" i="1" smtClean="0">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𝟏</m:t>
                        </m:r>
                      </m:num>
                      <m:den>
                        <m:r>
                          <a:rPr lang="en-US" sz="6600" b="1" i="0" smtClean="0">
                            <a:solidFill>
                              <a:srgbClr val="000000"/>
                            </a:solidFill>
                            <a:latin typeface="Cambria Math" panose="02040503050406030204" pitchFamily="18" charset="0"/>
                          </a:rPr>
                          <m:t>𝟒</m:t>
                        </m:r>
                      </m:den>
                    </m:f>
                    <m:r>
                      <a:rPr lang="en-US" sz="6600" b="1" i="0" smtClean="0">
                        <a:solidFill>
                          <a:srgbClr val="000000"/>
                        </a:solidFill>
                        <a:latin typeface="Cambria Math" panose="02040503050406030204" pitchFamily="18" charset="0"/>
                      </a:rPr>
                      <m:t>= </m:t>
                    </m:r>
                    <m:f>
                      <m:fPr>
                        <m:ctrlPr>
                          <a:rPr lang="en-US" sz="6600" b="1" i="1" smtClean="0">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𝟐</m:t>
                        </m:r>
                      </m:num>
                      <m:den>
                        <m:r>
                          <a:rPr lang="en-US" sz="6600" b="1" i="0" smtClean="0">
                            <a:solidFill>
                              <a:srgbClr val="000000"/>
                            </a:solidFill>
                            <a:latin typeface="Cambria Math" panose="02040503050406030204" pitchFamily="18" charset="0"/>
                          </a:rPr>
                          <m:t>𝟒</m:t>
                        </m:r>
                      </m:den>
                    </m:f>
                  </m:oMath>
                </a14:m>
                <a:r>
                  <a:rPr lang="en-US" sz="6600" b="1" i="0" dirty="0" smtClean="0">
                    <a:solidFill>
                      <a:srgbClr val="000000"/>
                    </a:solidFill>
                    <a:latin typeface="Cambria Math" panose="02040503050406030204" pitchFamily="18" charset="0"/>
                  </a:rPr>
                  <a:t>  = </a:t>
                </a:r>
                <a14:m>
                  <m:oMath xmlns:m="http://schemas.openxmlformats.org/officeDocument/2006/math">
                    <m:r>
                      <a:rPr lang="en-US" sz="6600" b="1" i="0" smtClean="0">
                        <a:solidFill>
                          <a:srgbClr val="000000"/>
                        </a:solidFill>
                        <a:latin typeface="Cambria Math" panose="02040503050406030204" pitchFamily="18" charset="0"/>
                      </a:rPr>
                      <m:t> </m:t>
                    </m:r>
                    <m:f>
                      <m:fPr>
                        <m:ctrlPr>
                          <a:rPr lang="en-US" sz="6600" b="1" i="1">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𝟏</m:t>
                        </m:r>
                      </m:num>
                      <m:den>
                        <m:r>
                          <a:rPr lang="en-US" sz="6600" b="1" i="0" smtClean="0">
                            <a:solidFill>
                              <a:srgbClr val="000000"/>
                            </a:solidFill>
                            <a:latin typeface="Cambria Math" panose="02040503050406030204" pitchFamily="18" charset="0"/>
                          </a:rPr>
                          <m:t>𝟐</m:t>
                        </m:r>
                      </m:den>
                    </m:f>
                  </m:oMath>
                </a14:m>
                <a:r>
                  <a:rPr lang="en-US" sz="6600" b="1" dirty="0">
                    <a:solidFill>
                      <a:srgbClr val="000000"/>
                    </a:solidFill>
                    <a:latin typeface="Cambria Math" panose="02040503050406030204" pitchFamily="18" charset="0"/>
                  </a:rPr>
                  <a:t> </a:t>
                </a:r>
                <a:endParaRPr lang="en-US" sz="6600" b="1" i="0" dirty="0" smtClean="0">
                  <a:solidFill>
                    <a:srgbClr val="000000"/>
                  </a:solidFill>
                  <a:latin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873839" y="415545"/>
                <a:ext cx="5544353" cy="1462260"/>
              </a:xfrm>
              <a:prstGeom prst="rect">
                <a:avLst/>
              </a:prstGeom>
              <a:blipFill rotWithShape="0">
                <a:blip r:embed="rId3"/>
                <a:stretch>
                  <a:fillRect t="-3333" b="-1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873839" y="2508456"/>
                <a:ext cx="4957332" cy="1467389"/>
              </a:xfrm>
              <a:prstGeom prst="rect">
                <a:avLst/>
              </a:prstGeom>
              <a:noFill/>
            </p:spPr>
            <p:txBody>
              <a:bodyPr wrap="square" lIns="0" tIns="0" rIns="0" bIns="0" rtlCol="0">
                <a:spAutoFit/>
              </a:bodyPr>
              <a:lstStyle/>
              <a:p>
                <a14:m>
                  <m:oMath xmlns:m="http://schemas.openxmlformats.org/officeDocument/2006/math">
                    <m:f>
                      <m:fPr>
                        <m:ctrlPr>
                          <a:rPr lang="en-US" sz="6600" b="1" i="1" smtClean="0">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𝟏</m:t>
                        </m:r>
                      </m:num>
                      <m:den>
                        <m:r>
                          <a:rPr lang="en-US" sz="6600" b="1" i="0" smtClean="0">
                            <a:solidFill>
                              <a:srgbClr val="000000"/>
                            </a:solidFill>
                            <a:latin typeface="Cambria Math" panose="02040503050406030204" pitchFamily="18" charset="0"/>
                          </a:rPr>
                          <m:t>𝟖</m:t>
                        </m:r>
                      </m:den>
                    </m:f>
                    <m:r>
                      <a:rPr lang="en-US" sz="6600" b="1" i="0" smtClean="0">
                        <a:solidFill>
                          <a:srgbClr val="000000"/>
                        </a:solidFill>
                        <a:latin typeface="Cambria Math" panose="02040503050406030204" pitchFamily="18" charset="0"/>
                      </a:rPr>
                      <m:t>+</m:t>
                    </m:r>
                    <m:f>
                      <m:fPr>
                        <m:ctrlPr>
                          <a:rPr lang="en-US" sz="6600" b="1" i="1" smtClean="0">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𝟕</m:t>
                        </m:r>
                      </m:num>
                      <m:den>
                        <m:r>
                          <a:rPr lang="en-US" sz="6600" b="1" i="0" smtClean="0">
                            <a:solidFill>
                              <a:srgbClr val="000000"/>
                            </a:solidFill>
                            <a:latin typeface="Cambria Math" panose="02040503050406030204" pitchFamily="18" charset="0"/>
                          </a:rPr>
                          <m:t>𝟖</m:t>
                        </m:r>
                      </m:den>
                    </m:f>
                    <m:r>
                      <a:rPr lang="en-US" sz="6600" b="1" i="0" smtClean="0">
                        <a:solidFill>
                          <a:srgbClr val="000000"/>
                        </a:solidFill>
                        <a:latin typeface="Cambria Math" panose="02040503050406030204" pitchFamily="18" charset="0"/>
                      </a:rPr>
                      <m:t>=</m:t>
                    </m:r>
                    <m:f>
                      <m:fPr>
                        <m:ctrlPr>
                          <a:rPr lang="en-US" sz="6600" b="1" i="1" smtClean="0">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𝟖</m:t>
                        </m:r>
                      </m:num>
                      <m:den>
                        <m:r>
                          <a:rPr lang="en-US" sz="6600" b="1" i="0" smtClean="0">
                            <a:solidFill>
                              <a:srgbClr val="000000"/>
                            </a:solidFill>
                            <a:latin typeface="Cambria Math" panose="02040503050406030204" pitchFamily="18" charset="0"/>
                          </a:rPr>
                          <m:t>𝟖</m:t>
                        </m:r>
                      </m:den>
                    </m:f>
                  </m:oMath>
                </a14:m>
                <a:r>
                  <a:rPr lang="en-US" sz="6600" b="1" dirty="0" smtClean="0">
                    <a:solidFill>
                      <a:srgbClr val="000000"/>
                    </a:solidFill>
                    <a:latin typeface="Cambria Math" panose="02040503050406030204" pitchFamily="18" charset="0"/>
                  </a:rPr>
                  <a:t> = 1</a:t>
                </a:r>
              </a:p>
            </p:txBody>
          </p:sp>
        </mc:Choice>
        <mc:Fallback xmlns="">
          <p:sp>
            <p:nvSpPr>
              <p:cNvPr id="3" name="TextBox 2"/>
              <p:cNvSpPr txBox="1">
                <a:spLocks noRot="1" noChangeAspect="1" noMove="1" noResize="1" noEditPoints="1" noAdjustHandles="1" noChangeArrowheads="1" noChangeShapeType="1" noTextEdit="1"/>
              </p:cNvSpPr>
              <p:nvPr/>
            </p:nvSpPr>
            <p:spPr>
              <a:xfrm>
                <a:off x="873839" y="2508456"/>
                <a:ext cx="4957332" cy="1467389"/>
              </a:xfrm>
              <a:prstGeom prst="rect">
                <a:avLst/>
              </a:prstGeom>
              <a:blipFill rotWithShape="0">
                <a:blip r:embed="rId4"/>
                <a:stretch>
                  <a:fillRect t="-3320" r="-3563" b="-17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673231" y="4754947"/>
                <a:ext cx="5945567" cy="1482137"/>
              </a:xfrm>
              <a:prstGeom prst="rect">
                <a:avLst/>
              </a:prstGeom>
              <a:noFill/>
            </p:spPr>
            <p:txBody>
              <a:bodyPr wrap="square" lIns="0" tIns="0" rIns="0" bIns="0" rtlCol="0">
                <a:spAutoFit/>
              </a:bodyPr>
              <a:lstStyle/>
              <a:p>
                <a14:m>
                  <m:oMath xmlns:m="http://schemas.openxmlformats.org/officeDocument/2006/math">
                    <m:f>
                      <m:fPr>
                        <m:ctrlPr>
                          <a:rPr lang="en-US" sz="6600" b="1" i="1" smtClean="0">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𝟓</m:t>
                        </m:r>
                      </m:num>
                      <m:den>
                        <m:r>
                          <a:rPr lang="en-US" sz="6600" b="1" i="0" smtClean="0">
                            <a:solidFill>
                              <a:srgbClr val="000000"/>
                            </a:solidFill>
                            <a:latin typeface="Cambria Math" panose="02040503050406030204" pitchFamily="18" charset="0"/>
                          </a:rPr>
                          <m:t>𝟏𝟔</m:t>
                        </m:r>
                      </m:den>
                    </m:f>
                    <m:r>
                      <a:rPr lang="en-US" sz="6600" b="1" i="0" smtClean="0">
                        <a:solidFill>
                          <a:srgbClr val="000000"/>
                        </a:solidFill>
                        <a:latin typeface="Cambria Math" panose="02040503050406030204" pitchFamily="18" charset="0"/>
                      </a:rPr>
                      <m:t>+</m:t>
                    </m:r>
                    <m:f>
                      <m:fPr>
                        <m:ctrlPr>
                          <a:rPr lang="en-US" sz="6600" b="1" i="1" smtClean="0">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𝟕</m:t>
                        </m:r>
                      </m:num>
                      <m:den>
                        <m:r>
                          <a:rPr lang="en-US" sz="6600" b="1" i="0" smtClean="0">
                            <a:solidFill>
                              <a:srgbClr val="000000"/>
                            </a:solidFill>
                            <a:latin typeface="Cambria Math" panose="02040503050406030204" pitchFamily="18" charset="0"/>
                          </a:rPr>
                          <m:t>𝟏𝟔</m:t>
                        </m:r>
                      </m:den>
                    </m:f>
                    <m:r>
                      <a:rPr lang="en-US" sz="6600" b="1" i="0" smtClean="0">
                        <a:solidFill>
                          <a:srgbClr val="000000"/>
                        </a:solidFill>
                        <a:latin typeface="Cambria Math" panose="02040503050406030204" pitchFamily="18" charset="0"/>
                      </a:rPr>
                      <m:t>=</m:t>
                    </m:r>
                    <m:f>
                      <m:fPr>
                        <m:ctrlPr>
                          <a:rPr lang="en-US" sz="6600" b="1" i="1">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𝟏𝟐</m:t>
                        </m:r>
                      </m:num>
                      <m:den>
                        <m:r>
                          <a:rPr lang="en-US" sz="6600" b="1">
                            <a:solidFill>
                              <a:srgbClr val="000000"/>
                            </a:solidFill>
                            <a:latin typeface="Cambria Math" panose="02040503050406030204" pitchFamily="18" charset="0"/>
                          </a:rPr>
                          <m:t>𝟏𝟔</m:t>
                        </m:r>
                      </m:den>
                    </m:f>
                  </m:oMath>
                </a14:m>
                <a:r>
                  <a:rPr lang="en-US" sz="6600" b="1" dirty="0" smtClean="0">
                    <a:solidFill>
                      <a:srgbClr val="000000"/>
                    </a:solidFill>
                    <a:latin typeface="Cambria Math" panose="02040503050406030204" pitchFamily="18" charset="0"/>
                  </a:rPr>
                  <a:t> = </a:t>
                </a:r>
                <a14:m>
                  <m:oMath xmlns:m="http://schemas.openxmlformats.org/officeDocument/2006/math">
                    <m:f>
                      <m:fPr>
                        <m:ctrlPr>
                          <a:rPr lang="en-US" sz="6600" b="1" i="1">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𝟑</m:t>
                        </m:r>
                      </m:num>
                      <m:den>
                        <m:r>
                          <a:rPr lang="en-US" sz="6600" b="1" i="0" smtClean="0">
                            <a:solidFill>
                              <a:srgbClr val="000000"/>
                            </a:solidFill>
                            <a:latin typeface="Cambria Math" panose="02040503050406030204" pitchFamily="18" charset="0"/>
                          </a:rPr>
                          <m:t>𝟒</m:t>
                        </m:r>
                      </m:den>
                    </m:f>
                  </m:oMath>
                </a14:m>
                <a:endParaRPr lang="en-US" sz="6600" b="1" dirty="0" smtClean="0">
                  <a:solidFill>
                    <a:srgbClr val="000000"/>
                  </a:solidFill>
                  <a:latin typeface="Cambria Math" panose="020405030504060302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673231" y="4754947"/>
                <a:ext cx="5945567" cy="1482137"/>
              </a:xfrm>
              <a:prstGeom prst="rect">
                <a:avLst/>
              </a:prstGeom>
              <a:blipFill rotWithShape="0">
                <a:blip r:embed="rId5"/>
                <a:stretch>
                  <a:fillRect t="-2058" b="-18107"/>
                </a:stretch>
              </a:blipFill>
            </p:spPr>
            <p:txBody>
              <a:bodyPr/>
              <a:lstStyle/>
              <a:p>
                <a:r>
                  <a:rPr lang="en-US">
                    <a:noFill/>
                  </a:rPr>
                  <a:t> </a:t>
                </a:r>
              </a:p>
            </p:txBody>
          </p:sp>
        </mc:Fallback>
      </mc:AlternateContent>
    </p:spTree>
    <p:extLst>
      <p:ext uri="{BB962C8B-B14F-4D97-AF65-F5344CB8AC3E}">
        <p14:creationId xmlns:p14="http://schemas.microsoft.com/office/powerpoint/2010/main" val="41114664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244" y="1395261"/>
            <a:ext cx="7886700" cy="5029201"/>
          </a:xfrm>
        </p:spPr>
        <p:txBody>
          <a:bodyPr>
            <a:normAutofit/>
          </a:bodyPr>
          <a:lstStyle/>
          <a:p>
            <a:pPr marL="0" indent="0">
              <a:spcAft>
                <a:spcPts val="1200"/>
              </a:spcAft>
              <a:buNone/>
            </a:pPr>
            <a:endParaRPr lang="en-US" sz="4400" dirty="0" smtClean="0">
              <a:solidFill>
                <a:srgbClr val="000000"/>
              </a:solidFill>
            </a:endParaRPr>
          </a:p>
          <a:p>
            <a:pPr marL="0" indent="0">
              <a:spcAft>
                <a:spcPts val="1800"/>
              </a:spcAft>
              <a:buNone/>
            </a:pPr>
            <a:r>
              <a:rPr lang="en-US" sz="4400" dirty="0" smtClean="0">
                <a:solidFill>
                  <a:srgbClr val="000000"/>
                </a:solidFill>
              </a:rPr>
              <a:t>	</a:t>
            </a:r>
            <a:endParaRPr lang="en-US" dirty="0">
              <a:solidFill>
                <a:srgbClr val="000000"/>
              </a:solidFill>
            </a:endParaRPr>
          </a:p>
          <a:p>
            <a:pPr marL="0" indent="0">
              <a:buNone/>
            </a:pPr>
            <a:endParaRPr lang="en-US" dirty="0" smtClean="0">
              <a:solidFill>
                <a:srgbClr val="000000"/>
              </a:solidFill>
            </a:endParaRPr>
          </a:p>
          <a:p>
            <a:pPr marL="0" indent="0">
              <a:buNone/>
            </a:pPr>
            <a:endParaRPr lang="en-US" dirty="0">
              <a:solidFill>
                <a:srgbClr val="000000"/>
              </a:solidFill>
            </a:endParaRPr>
          </a:p>
        </p:txBody>
      </p:sp>
      <p:sp>
        <p:nvSpPr>
          <p:cNvPr id="16" name="TextBox 15"/>
          <p:cNvSpPr txBox="1"/>
          <p:nvPr/>
        </p:nvSpPr>
        <p:spPr>
          <a:xfrm>
            <a:off x="7863840" y="1806362"/>
            <a:ext cx="717574" cy="369332"/>
          </a:xfrm>
          <a:prstGeom prst="rect">
            <a:avLst/>
          </a:prstGeom>
          <a:noFill/>
        </p:spPr>
        <p:txBody>
          <a:bodyPr wrap="square" rtlCol="0">
            <a:spAutoFit/>
          </a:bodyPr>
          <a:lstStyle/>
          <a:p>
            <a:endParaRPr lang="en-US" dirty="0"/>
          </a:p>
        </p:txBody>
      </p:sp>
      <p:sp>
        <p:nvSpPr>
          <p:cNvPr id="52" name="TextBox 51"/>
          <p:cNvSpPr txBox="1"/>
          <p:nvPr/>
        </p:nvSpPr>
        <p:spPr>
          <a:xfrm>
            <a:off x="6101597" y="346877"/>
            <a:ext cx="3153413" cy="1754326"/>
          </a:xfrm>
          <a:prstGeom prst="rect">
            <a:avLst/>
          </a:prstGeom>
          <a:noFill/>
          <a:ln w="38100">
            <a:noFill/>
          </a:ln>
        </p:spPr>
        <p:txBody>
          <a:bodyPr wrap="square" rtlCol="0">
            <a:spAutoFit/>
          </a:bodyPr>
          <a:lstStyle/>
          <a:p>
            <a:pPr algn="ctr"/>
            <a:r>
              <a:rPr lang="en-US" sz="5400" b="1" dirty="0">
                <a:solidFill>
                  <a:schemeClr val="accent3"/>
                </a:solidFill>
              </a:rPr>
              <a:t>c</a:t>
            </a:r>
            <a:r>
              <a:rPr lang="en-US" sz="5400" b="1" dirty="0" smtClean="0">
                <a:solidFill>
                  <a:schemeClr val="accent3"/>
                </a:solidFill>
              </a:rPr>
              <a:t>ups of flour</a:t>
            </a:r>
            <a:endParaRPr lang="en-US" sz="5400" b="1" dirty="0">
              <a:solidFill>
                <a:schemeClr val="accent3"/>
              </a:solidFill>
            </a:endParaRPr>
          </a:p>
        </p:txBody>
      </p:sp>
      <p:sp>
        <p:nvSpPr>
          <p:cNvPr id="55" name="TextBox 54"/>
          <p:cNvSpPr txBox="1"/>
          <p:nvPr/>
        </p:nvSpPr>
        <p:spPr>
          <a:xfrm>
            <a:off x="6093481" y="2319425"/>
            <a:ext cx="3169645" cy="1754326"/>
          </a:xfrm>
          <a:prstGeom prst="rect">
            <a:avLst/>
          </a:prstGeom>
          <a:noFill/>
          <a:ln w="38100">
            <a:noFill/>
          </a:ln>
        </p:spPr>
        <p:txBody>
          <a:bodyPr wrap="square" rtlCol="0">
            <a:spAutoFit/>
          </a:bodyPr>
          <a:lstStyle/>
          <a:p>
            <a:pPr algn="ctr"/>
            <a:r>
              <a:rPr lang="en-US" sz="5400" b="1" dirty="0">
                <a:solidFill>
                  <a:schemeClr val="accent3"/>
                </a:solidFill>
              </a:rPr>
              <a:t>c</a:t>
            </a:r>
            <a:r>
              <a:rPr lang="en-US" sz="5400" b="1" dirty="0" smtClean="0">
                <a:solidFill>
                  <a:schemeClr val="accent3"/>
                </a:solidFill>
              </a:rPr>
              <a:t>ups </a:t>
            </a:r>
            <a:r>
              <a:rPr lang="en-US" sz="5400" b="1" dirty="0">
                <a:solidFill>
                  <a:schemeClr val="accent3"/>
                </a:solidFill>
              </a:rPr>
              <a:t>o</a:t>
            </a:r>
            <a:r>
              <a:rPr lang="en-US" sz="5400" b="1" dirty="0" smtClean="0">
                <a:solidFill>
                  <a:schemeClr val="accent3"/>
                </a:solidFill>
              </a:rPr>
              <a:t>f flour</a:t>
            </a:r>
            <a:endParaRPr lang="en-US" sz="5400" b="1" dirty="0">
              <a:solidFill>
                <a:schemeClr val="accent3"/>
              </a:solidFill>
            </a:endParaRPr>
          </a:p>
        </p:txBody>
      </p:sp>
      <p:sp>
        <p:nvSpPr>
          <p:cNvPr id="56" name="TextBox 55"/>
          <p:cNvSpPr txBox="1"/>
          <p:nvPr/>
        </p:nvSpPr>
        <p:spPr>
          <a:xfrm>
            <a:off x="413569" y="421368"/>
            <a:ext cx="3401890" cy="1754326"/>
          </a:xfrm>
          <a:prstGeom prst="rect">
            <a:avLst/>
          </a:prstGeom>
          <a:noFill/>
          <a:ln w="38100">
            <a:noFill/>
          </a:ln>
        </p:spPr>
        <p:txBody>
          <a:bodyPr wrap="square" rtlCol="0">
            <a:spAutoFit/>
          </a:bodyPr>
          <a:lstStyle/>
          <a:p>
            <a:r>
              <a:rPr lang="en-US" sz="5400" b="1" dirty="0" smtClean="0">
                <a:solidFill>
                  <a:schemeClr val="accent3"/>
                </a:solidFill>
              </a:rPr>
              <a:t>Brownies need:</a:t>
            </a:r>
            <a:endParaRPr lang="en-US" sz="5400" b="1" dirty="0">
              <a:solidFill>
                <a:schemeClr val="accent3"/>
              </a:solidFill>
            </a:endParaRPr>
          </a:p>
        </p:txBody>
      </p:sp>
      <p:sp>
        <p:nvSpPr>
          <p:cNvPr id="57" name="TextBox 56"/>
          <p:cNvSpPr txBox="1"/>
          <p:nvPr/>
        </p:nvSpPr>
        <p:spPr>
          <a:xfrm>
            <a:off x="305882" y="2393916"/>
            <a:ext cx="3401890" cy="1754326"/>
          </a:xfrm>
          <a:prstGeom prst="rect">
            <a:avLst/>
          </a:prstGeom>
          <a:noFill/>
          <a:ln w="38100">
            <a:noFill/>
          </a:ln>
        </p:spPr>
        <p:txBody>
          <a:bodyPr wrap="square" rtlCol="0">
            <a:spAutoFit/>
          </a:bodyPr>
          <a:lstStyle/>
          <a:p>
            <a:r>
              <a:rPr lang="en-US" sz="5400" b="1" dirty="0" smtClean="0">
                <a:solidFill>
                  <a:schemeClr val="accent3"/>
                </a:solidFill>
              </a:rPr>
              <a:t>Cookies need:</a:t>
            </a:r>
            <a:endParaRPr lang="en-US" sz="5400" b="1" dirty="0">
              <a:solidFill>
                <a:schemeClr val="accent3"/>
              </a:solidFill>
            </a:endParaRPr>
          </a:p>
        </p:txBody>
      </p:sp>
      <p:sp>
        <p:nvSpPr>
          <p:cNvPr id="58" name="TextBox 57"/>
          <p:cNvSpPr txBox="1"/>
          <p:nvPr/>
        </p:nvSpPr>
        <p:spPr>
          <a:xfrm>
            <a:off x="6313753" y="4595647"/>
            <a:ext cx="2729100" cy="1754326"/>
          </a:xfrm>
          <a:prstGeom prst="rect">
            <a:avLst/>
          </a:prstGeom>
          <a:noFill/>
          <a:ln w="38100">
            <a:noFill/>
          </a:ln>
        </p:spPr>
        <p:txBody>
          <a:bodyPr wrap="square" rtlCol="0">
            <a:spAutoFit/>
          </a:bodyPr>
          <a:lstStyle/>
          <a:p>
            <a:pPr algn="ctr"/>
            <a:r>
              <a:rPr lang="en-US" sz="5400" b="1" dirty="0">
                <a:solidFill>
                  <a:srgbClr val="000000"/>
                </a:solidFill>
              </a:rPr>
              <a:t>c</a:t>
            </a:r>
            <a:r>
              <a:rPr lang="en-US" sz="5400" b="1" dirty="0" smtClean="0">
                <a:solidFill>
                  <a:srgbClr val="000000"/>
                </a:solidFill>
              </a:rPr>
              <a:t>ups of flour  </a:t>
            </a:r>
            <a:endParaRPr lang="en-US" sz="5400" b="1" dirty="0">
              <a:solidFill>
                <a:srgbClr val="000000"/>
              </a:solidFill>
            </a:endParaRPr>
          </a:p>
        </p:txBody>
      </p:sp>
      <p:sp>
        <p:nvSpPr>
          <p:cNvPr id="66" name="TextBox 65"/>
          <p:cNvSpPr txBox="1"/>
          <p:nvPr/>
        </p:nvSpPr>
        <p:spPr>
          <a:xfrm>
            <a:off x="356508" y="4669603"/>
            <a:ext cx="3401890" cy="1754326"/>
          </a:xfrm>
          <a:prstGeom prst="rect">
            <a:avLst/>
          </a:prstGeom>
          <a:noFill/>
          <a:ln w="38100">
            <a:noFill/>
          </a:ln>
        </p:spPr>
        <p:txBody>
          <a:bodyPr wrap="square" rtlCol="0">
            <a:spAutoFit/>
          </a:bodyPr>
          <a:lstStyle/>
          <a:p>
            <a:r>
              <a:rPr lang="en-US" sz="5400" b="1" dirty="0" smtClean="0">
                <a:solidFill>
                  <a:srgbClr val="000000"/>
                </a:solidFill>
              </a:rPr>
              <a:t>Total needed:</a:t>
            </a:r>
            <a:endParaRPr lang="en-US" sz="5400" b="1" dirty="0">
              <a:solidFill>
                <a:srgbClr val="000000"/>
              </a:solidFill>
            </a:endParaRPr>
          </a:p>
        </p:txBody>
      </p:sp>
      <mc:AlternateContent xmlns:mc="http://schemas.openxmlformats.org/markup-compatibility/2006" xmlns:a14="http://schemas.microsoft.com/office/drawing/2010/main">
        <mc:Choice Requires="a14">
          <p:sp>
            <p:nvSpPr>
              <p:cNvPr id="34" name="TextBox 33"/>
              <p:cNvSpPr txBox="1"/>
              <p:nvPr/>
            </p:nvSpPr>
            <p:spPr>
              <a:xfrm>
                <a:off x="4241788" y="567042"/>
                <a:ext cx="1293900" cy="1342996"/>
              </a:xfrm>
              <a:prstGeom prst="rect">
                <a:avLst/>
              </a:prstGeom>
              <a:noFill/>
            </p:spPr>
            <p:txBody>
              <a:bodyPr wrap="square" lIns="0" tIns="0" rIns="0" bIns="0" rtlCol="0">
                <a:spAutoFit/>
              </a:bodyPr>
              <a:lstStyle/>
              <a:p>
                <a:r>
                  <a:rPr lang="en-US" sz="6000" b="1" dirty="0" smtClean="0">
                    <a:solidFill>
                      <a:schemeClr val="accent3"/>
                    </a:solidFill>
                  </a:rPr>
                  <a:t>1</a:t>
                </a:r>
                <a14:m>
                  <m:oMath xmlns:m="http://schemas.openxmlformats.org/officeDocument/2006/math">
                    <m:f>
                      <m:fPr>
                        <m:ctrlPr>
                          <a:rPr lang="en-US" sz="6000" b="1" i="1" smtClean="0">
                            <a:solidFill>
                              <a:schemeClr val="accent3"/>
                            </a:solidFill>
                            <a:latin typeface="Cambria Math" panose="02040503050406030204" pitchFamily="18" charset="0"/>
                          </a:rPr>
                        </m:ctrlPr>
                      </m:fPr>
                      <m:num>
                        <m:r>
                          <a:rPr lang="en-US" sz="6000" b="1" i="1" smtClean="0">
                            <a:solidFill>
                              <a:schemeClr val="accent3"/>
                            </a:solidFill>
                            <a:latin typeface="Cambria Math" panose="02040503050406030204" pitchFamily="18" charset="0"/>
                          </a:rPr>
                          <m:t> </m:t>
                        </m:r>
                        <m:r>
                          <a:rPr lang="en-US" sz="6000" b="1" i="1" smtClean="0">
                            <a:solidFill>
                              <a:schemeClr val="accent3"/>
                            </a:solidFill>
                            <a:latin typeface="Cambria Math" panose="02040503050406030204" pitchFamily="18" charset="0"/>
                          </a:rPr>
                          <m:t>𝟏</m:t>
                        </m:r>
                        <m:r>
                          <a:rPr lang="en-US" sz="6000" b="1" i="1" smtClean="0">
                            <a:solidFill>
                              <a:schemeClr val="accent3"/>
                            </a:solidFill>
                            <a:latin typeface="Cambria Math" panose="02040503050406030204" pitchFamily="18" charset="0"/>
                          </a:rPr>
                          <m:t>"</m:t>
                        </m:r>
                      </m:num>
                      <m:den>
                        <m:r>
                          <a:rPr lang="en-US" sz="6000" b="1" i="1" smtClean="0">
                            <a:solidFill>
                              <a:schemeClr val="accent3"/>
                            </a:solidFill>
                            <a:latin typeface="Cambria Math" panose="02040503050406030204" pitchFamily="18" charset="0"/>
                          </a:rPr>
                          <m:t>𝟒</m:t>
                        </m:r>
                      </m:den>
                    </m:f>
                  </m:oMath>
                </a14:m>
                <a:endParaRPr lang="en-US" sz="6000" b="1" dirty="0">
                  <a:solidFill>
                    <a:schemeClr val="accent3"/>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4241788" y="567042"/>
                <a:ext cx="1293900" cy="1342996"/>
              </a:xfrm>
              <a:prstGeom prst="rect">
                <a:avLst/>
              </a:prstGeom>
              <a:blipFill rotWithShape="0">
                <a:blip r:embed="rId3"/>
                <a:stretch>
                  <a:fillRect l="-35849" t="-1364" b="-18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209808" y="2599581"/>
                <a:ext cx="1293900" cy="1342996"/>
              </a:xfrm>
              <a:prstGeom prst="rect">
                <a:avLst/>
              </a:prstGeom>
              <a:noFill/>
            </p:spPr>
            <p:txBody>
              <a:bodyPr wrap="square" lIns="0" tIns="0" rIns="0" bIns="0" rtlCol="0">
                <a:spAutoFit/>
              </a:bodyPr>
              <a:lstStyle/>
              <a:p>
                <a:r>
                  <a:rPr lang="en-US" sz="6000" b="1" dirty="0" smtClean="0">
                    <a:solidFill>
                      <a:schemeClr val="accent3"/>
                    </a:solidFill>
                  </a:rPr>
                  <a:t>1</a:t>
                </a:r>
                <a14:m>
                  <m:oMath xmlns:m="http://schemas.openxmlformats.org/officeDocument/2006/math">
                    <m:f>
                      <m:fPr>
                        <m:ctrlPr>
                          <a:rPr lang="en-US" sz="6000" b="1" i="1" smtClean="0">
                            <a:solidFill>
                              <a:schemeClr val="accent3"/>
                            </a:solidFill>
                            <a:latin typeface="Cambria Math" panose="02040503050406030204" pitchFamily="18" charset="0"/>
                          </a:rPr>
                        </m:ctrlPr>
                      </m:fPr>
                      <m:num>
                        <m:r>
                          <a:rPr lang="en-US" sz="6000" b="1" i="1" smtClean="0">
                            <a:solidFill>
                              <a:schemeClr val="accent3"/>
                            </a:solidFill>
                            <a:latin typeface="Cambria Math" panose="02040503050406030204" pitchFamily="18" charset="0"/>
                          </a:rPr>
                          <m:t> </m:t>
                        </m:r>
                        <m:r>
                          <a:rPr lang="en-US" sz="6000" b="1" i="1" smtClean="0">
                            <a:solidFill>
                              <a:schemeClr val="accent3"/>
                            </a:solidFill>
                            <a:latin typeface="Cambria Math" panose="02040503050406030204" pitchFamily="18" charset="0"/>
                          </a:rPr>
                          <m:t>𝟑</m:t>
                        </m:r>
                        <m:r>
                          <a:rPr lang="en-US" sz="6000" b="1" i="1" smtClean="0">
                            <a:solidFill>
                              <a:schemeClr val="accent3"/>
                            </a:solidFill>
                            <a:latin typeface="Cambria Math" panose="02040503050406030204" pitchFamily="18" charset="0"/>
                          </a:rPr>
                          <m:t>"</m:t>
                        </m:r>
                      </m:num>
                      <m:den>
                        <m:r>
                          <a:rPr lang="en-US" sz="6000" b="1" i="1" smtClean="0">
                            <a:solidFill>
                              <a:schemeClr val="accent3"/>
                            </a:solidFill>
                            <a:latin typeface="Cambria Math" panose="02040503050406030204" pitchFamily="18" charset="0"/>
                          </a:rPr>
                          <m:t>𝟒</m:t>
                        </m:r>
                      </m:den>
                    </m:f>
                  </m:oMath>
                </a14:m>
                <a:endParaRPr lang="en-US" sz="6000" b="1" dirty="0">
                  <a:solidFill>
                    <a:schemeClr val="accent3"/>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4209808" y="2599581"/>
                <a:ext cx="1293900" cy="1342996"/>
              </a:xfrm>
              <a:prstGeom prst="rect">
                <a:avLst/>
              </a:prstGeom>
              <a:blipFill rotWithShape="0">
                <a:blip r:embed="rId4"/>
                <a:stretch>
                  <a:fillRect l="-35849" t="-1357" b="-18100"/>
                </a:stretch>
              </a:blipFill>
            </p:spPr>
            <p:txBody>
              <a:bodyPr/>
              <a:lstStyle/>
              <a:p>
                <a:r>
                  <a:rPr lang="en-US">
                    <a:noFill/>
                  </a:rPr>
                  <a:t> </a:t>
                </a:r>
              </a:p>
            </p:txBody>
          </p:sp>
        </mc:Fallback>
      </mc:AlternateContent>
      <p:sp>
        <p:nvSpPr>
          <p:cNvPr id="39" name="TextBox 38"/>
          <p:cNvSpPr txBox="1"/>
          <p:nvPr/>
        </p:nvSpPr>
        <p:spPr>
          <a:xfrm>
            <a:off x="4447216" y="4734146"/>
            <a:ext cx="819083" cy="1477328"/>
          </a:xfrm>
          <a:prstGeom prst="rect">
            <a:avLst/>
          </a:prstGeom>
          <a:noFill/>
        </p:spPr>
        <p:txBody>
          <a:bodyPr wrap="square" lIns="0" tIns="0" rIns="0" bIns="0" rtlCol="0">
            <a:spAutoFit/>
          </a:bodyPr>
          <a:lstStyle/>
          <a:p>
            <a:pPr algn="ctr"/>
            <a:r>
              <a:rPr lang="en-US" sz="9600" b="1" dirty="0">
                <a:solidFill>
                  <a:srgbClr val="000000"/>
                </a:solidFill>
              </a:rPr>
              <a:t>?</a:t>
            </a:r>
          </a:p>
        </p:txBody>
      </p:sp>
    </p:spTree>
    <p:extLst>
      <p:ext uri="{BB962C8B-B14F-4D97-AF65-F5344CB8AC3E}">
        <p14:creationId xmlns:p14="http://schemas.microsoft.com/office/powerpoint/2010/main" val="8035120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90244" y="1395261"/>
            <a:ext cx="7886700" cy="5029201"/>
          </a:xfrm>
        </p:spPr>
        <p:txBody>
          <a:bodyPr>
            <a:normAutofit/>
          </a:bodyPr>
          <a:lstStyle/>
          <a:p>
            <a:pPr marL="0" indent="0">
              <a:spcAft>
                <a:spcPts val="1200"/>
              </a:spcAft>
              <a:buNone/>
            </a:pPr>
            <a:endParaRPr lang="en-US" sz="4400" dirty="0" smtClean="0"/>
          </a:p>
          <a:p>
            <a:pPr marL="0" indent="0">
              <a:spcAft>
                <a:spcPts val="1800"/>
              </a:spcAft>
              <a:buNone/>
            </a:pPr>
            <a:r>
              <a:rPr lang="en-US" sz="4400" dirty="0" smtClean="0"/>
              <a:t>	</a:t>
            </a:r>
            <a:endParaRPr lang="en-US" dirty="0"/>
          </a:p>
          <a:p>
            <a:pPr marL="0" indent="0">
              <a:buNone/>
            </a:pPr>
            <a:endParaRPr lang="en-US" dirty="0" smtClean="0"/>
          </a:p>
          <a:p>
            <a:pPr marL="0" indent="0">
              <a:buNone/>
            </a:pPr>
            <a:endParaRPr lang="en-US" dirty="0"/>
          </a:p>
        </p:txBody>
      </p:sp>
      <p:sp>
        <p:nvSpPr>
          <p:cNvPr id="5" name="TextBox 4"/>
          <p:cNvSpPr txBox="1"/>
          <p:nvPr/>
        </p:nvSpPr>
        <p:spPr>
          <a:xfrm>
            <a:off x="7863840" y="1806362"/>
            <a:ext cx="717574" cy="369332"/>
          </a:xfrm>
          <a:prstGeom prst="rect">
            <a:avLst/>
          </a:prstGeom>
          <a:noFill/>
        </p:spPr>
        <p:txBody>
          <a:bodyPr wrap="square" rtlCol="0">
            <a:spAutoFit/>
          </a:bodyPr>
          <a:lstStyle/>
          <a:p>
            <a:endParaRPr lang="en-US" dirty="0"/>
          </a:p>
        </p:txBody>
      </p:sp>
      <p:sp>
        <p:nvSpPr>
          <p:cNvPr id="12" name="TextBox 11"/>
          <p:cNvSpPr txBox="1"/>
          <p:nvPr/>
        </p:nvSpPr>
        <p:spPr>
          <a:xfrm>
            <a:off x="701872" y="2444612"/>
            <a:ext cx="5483897" cy="1015663"/>
          </a:xfrm>
          <a:prstGeom prst="rect">
            <a:avLst/>
          </a:prstGeom>
          <a:noFill/>
        </p:spPr>
        <p:txBody>
          <a:bodyPr wrap="square" lIns="0" tIns="0" rIns="0" bIns="0" rtlCol="0">
            <a:spAutoFit/>
          </a:bodyPr>
          <a:lstStyle/>
          <a:p>
            <a:r>
              <a:rPr lang="en-US" sz="6600" b="1" dirty="0" smtClean="0">
                <a:solidFill>
                  <a:schemeClr val="accent3"/>
                </a:solidFill>
                <a:latin typeface="Cambria" panose="02040503050406030204" pitchFamily="18" charset="0"/>
              </a:rPr>
              <a:t>1 C + 1C </a:t>
            </a:r>
            <a:r>
              <a:rPr lang="en-US" sz="6600" b="1" dirty="0" smtClean="0">
                <a:solidFill>
                  <a:srgbClr val="000000"/>
                </a:solidFill>
                <a:latin typeface="Cambria" panose="02040503050406030204" pitchFamily="18" charset="0"/>
              </a:rPr>
              <a:t>= 2C</a:t>
            </a:r>
            <a:endParaRPr lang="en-US" sz="6600" b="1" dirty="0">
              <a:solidFill>
                <a:srgbClr val="000000"/>
              </a:solidFill>
              <a:latin typeface="Cambria" panose="02040503050406030204" pitchFamily="18" charset="0"/>
            </a:endParaRPr>
          </a:p>
        </p:txBody>
      </p:sp>
      <p:sp>
        <p:nvSpPr>
          <p:cNvPr id="16" name="Title 1"/>
          <p:cNvSpPr txBox="1">
            <a:spLocks/>
          </p:cNvSpPr>
          <p:nvPr/>
        </p:nvSpPr>
        <p:spPr>
          <a:xfrm>
            <a:off x="209440" y="94049"/>
            <a:ext cx="8818536" cy="661886"/>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5200" b="1" dirty="0" smtClean="0">
                <a:solidFill>
                  <a:srgbClr val="000000"/>
                </a:solidFill>
              </a:rPr>
              <a:t>Add whole numbers first, </a:t>
            </a:r>
            <a:endParaRPr lang="en-US" sz="5200" b="1" dirty="0">
              <a:solidFill>
                <a:srgbClr val="000000"/>
              </a:solidFill>
            </a:endParaRPr>
          </a:p>
        </p:txBody>
      </p:sp>
      <mc:AlternateContent xmlns:mc="http://schemas.openxmlformats.org/markup-compatibility/2006" xmlns:a14="http://schemas.microsoft.com/office/drawing/2010/main">
        <mc:Choice Requires="a14">
          <p:sp>
            <p:nvSpPr>
              <p:cNvPr id="17" name="TextBox 16"/>
              <p:cNvSpPr txBox="1"/>
              <p:nvPr/>
            </p:nvSpPr>
            <p:spPr>
              <a:xfrm>
                <a:off x="792308" y="3654206"/>
                <a:ext cx="7482572" cy="1462260"/>
              </a:xfrm>
              <a:prstGeom prst="rect">
                <a:avLst/>
              </a:prstGeom>
              <a:noFill/>
            </p:spPr>
            <p:txBody>
              <a:bodyPr wrap="square" lIns="0" tIns="0" rIns="0" bIns="0" rtlCol="0">
                <a:spAutoFit/>
              </a:bodyPr>
              <a:lstStyle/>
              <a:p>
                <a14:m>
                  <m:oMath xmlns:m="http://schemas.openxmlformats.org/officeDocument/2006/math">
                    <m:f>
                      <m:fPr>
                        <m:ctrlPr>
                          <a:rPr lang="en-US" sz="6600" b="1" i="1" smtClean="0">
                            <a:solidFill>
                              <a:schemeClr val="accent3"/>
                            </a:solidFill>
                            <a:latin typeface="Cambria Math" panose="02040503050406030204" pitchFamily="18" charset="0"/>
                          </a:rPr>
                        </m:ctrlPr>
                      </m:fPr>
                      <m:num>
                        <m:r>
                          <a:rPr lang="en-US" sz="6600" b="1" i="1" smtClean="0">
                            <a:solidFill>
                              <a:schemeClr val="accent3"/>
                            </a:solidFill>
                            <a:latin typeface="Cambria Math" panose="02040503050406030204" pitchFamily="18" charset="0"/>
                          </a:rPr>
                          <m:t>𝟏</m:t>
                        </m:r>
                      </m:num>
                      <m:den>
                        <m:r>
                          <a:rPr lang="en-US" sz="6600" b="1" i="1" smtClean="0">
                            <a:solidFill>
                              <a:schemeClr val="accent3"/>
                            </a:solidFill>
                            <a:latin typeface="Cambria Math" panose="02040503050406030204" pitchFamily="18" charset="0"/>
                          </a:rPr>
                          <m:t>𝟒</m:t>
                        </m:r>
                      </m:den>
                    </m:f>
                  </m:oMath>
                </a14:m>
                <a:r>
                  <a:rPr lang="en-US" sz="6600" b="1" dirty="0" smtClean="0">
                    <a:solidFill>
                      <a:schemeClr val="accent3"/>
                    </a:solidFill>
                    <a:latin typeface="Cambria" panose="02040503050406030204" pitchFamily="18" charset="0"/>
                  </a:rPr>
                  <a:t> C + </a:t>
                </a:r>
                <a14:m>
                  <m:oMath xmlns:m="http://schemas.openxmlformats.org/officeDocument/2006/math">
                    <m:f>
                      <m:fPr>
                        <m:ctrlPr>
                          <a:rPr lang="en-US" sz="6600" b="1" i="1" smtClean="0">
                            <a:solidFill>
                              <a:schemeClr val="accent3"/>
                            </a:solidFill>
                            <a:latin typeface="Cambria Math" panose="02040503050406030204" pitchFamily="18" charset="0"/>
                          </a:rPr>
                        </m:ctrlPr>
                      </m:fPr>
                      <m:num>
                        <m:r>
                          <a:rPr lang="en-US" sz="6600" b="1" i="1">
                            <a:solidFill>
                              <a:schemeClr val="accent3"/>
                            </a:solidFill>
                            <a:latin typeface="Cambria Math" panose="02040503050406030204" pitchFamily="18" charset="0"/>
                          </a:rPr>
                          <m:t> </m:t>
                        </m:r>
                        <m:r>
                          <a:rPr lang="en-US" sz="6600" b="1" i="1" smtClean="0">
                            <a:solidFill>
                              <a:schemeClr val="accent3"/>
                            </a:solidFill>
                            <a:latin typeface="Cambria Math" panose="02040503050406030204" pitchFamily="18" charset="0"/>
                          </a:rPr>
                          <m:t>𝟑</m:t>
                        </m:r>
                        <m:r>
                          <a:rPr lang="en-US" sz="6600" b="1" i="1" smtClean="0">
                            <a:solidFill>
                              <a:schemeClr val="accent3"/>
                            </a:solidFill>
                            <a:latin typeface="Cambria Math" panose="02040503050406030204" pitchFamily="18" charset="0"/>
                          </a:rPr>
                          <m:t> </m:t>
                        </m:r>
                      </m:num>
                      <m:den>
                        <m:r>
                          <a:rPr lang="en-US" sz="6600" b="1" i="1">
                            <a:solidFill>
                              <a:schemeClr val="accent3"/>
                            </a:solidFill>
                            <a:latin typeface="Cambria Math" panose="02040503050406030204" pitchFamily="18" charset="0"/>
                          </a:rPr>
                          <m:t>𝟒</m:t>
                        </m:r>
                      </m:den>
                    </m:f>
                  </m:oMath>
                </a14:m>
                <a:r>
                  <a:rPr lang="en-US" sz="6600" b="1" dirty="0" smtClean="0">
                    <a:solidFill>
                      <a:schemeClr val="accent3"/>
                    </a:solidFill>
                    <a:latin typeface="Cambria" panose="02040503050406030204" pitchFamily="18" charset="0"/>
                  </a:rPr>
                  <a:t> C = </a:t>
                </a:r>
                <a14:m>
                  <m:oMath xmlns:m="http://schemas.openxmlformats.org/officeDocument/2006/math">
                    <m:f>
                      <m:fPr>
                        <m:ctrlPr>
                          <a:rPr lang="en-US" sz="6600" b="1" i="1" smtClean="0">
                            <a:solidFill>
                              <a:srgbClr val="000000"/>
                            </a:solidFill>
                            <a:latin typeface="Cambria Math" panose="02040503050406030204" pitchFamily="18" charset="0"/>
                          </a:rPr>
                        </m:ctrlPr>
                      </m:fPr>
                      <m:num>
                        <m:r>
                          <a:rPr lang="en-US" sz="6600" b="1" i="1" smtClean="0">
                            <a:solidFill>
                              <a:srgbClr val="000000"/>
                            </a:solidFill>
                            <a:latin typeface="Cambria Math" panose="02040503050406030204" pitchFamily="18" charset="0"/>
                          </a:rPr>
                          <m:t>𝟒</m:t>
                        </m:r>
                      </m:num>
                      <m:den>
                        <m:r>
                          <a:rPr lang="en-US" sz="6600" b="1" i="1">
                            <a:solidFill>
                              <a:srgbClr val="000000"/>
                            </a:solidFill>
                            <a:latin typeface="Cambria Math" panose="02040503050406030204" pitchFamily="18" charset="0"/>
                          </a:rPr>
                          <m:t>𝟒</m:t>
                        </m:r>
                      </m:den>
                    </m:f>
                  </m:oMath>
                </a14:m>
                <a:r>
                  <a:rPr lang="en-US" sz="6600" b="1" dirty="0" smtClean="0">
                    <a:solidFill>
                      <a:srgbClr val="000000"/>
                    </a:solidFill>
                    <a:latin typeface="Cambria" panose="02040503050406030204" pitchFamily="18" charset="0"/>
                  </a:rPr>
                  <a:t> C = 1C</a:t>
                </a:r>
                <a:endParaRPr lang="en-US" sz="6600" b="1" dirty="0">
                  <a:solidFill>
                    <a:srgbClr val="000000"/>
                  </a:solidFill>
                  <a:latin typeface="Cambria" panose="020405030504060302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792308" y="3654206"/>
                <a:ext cx="7482572" cy="1462260"/>
              </a:xfrm>
              <a:prstGeom prst="rect">
                <a:avLst/>
              </a:prstGeom>
              <a:blipFill rotWithShape="0">
                <a:blip r:embed="rId3"/>
                <a:stretch>
                  <a:fillRect l="-81" t="-3333" b="-18333"/>
                </a:stretch>
              </a:blipFill>
            </p:spPr>
            <p:txBody>
              <a:bodyPr/>
              <a:lstStyle/>
              <a:p>
                <a:r>
                  <a:rPr lang="en-US">
                    <a:noFill/>
                  </a:rPr>
                  <a:t> </a:t>
                </a:r>
              </a:p>
            </p:txBody>
          </p:sp>
        </mc:Fallback>
      </mc:AlternateContent>
      <p:grpSp>
        <p:nvGrpSpPr>
          <p:cNvPr id="2" name="Group 1"/>
          <p:cNvGrpSpPr/>
          <p:nvPr/>
        </p:nvGrpSpPr>
        <p:grpSpPr>
          <a:xfrm>
            <a:off x="268818" y="5421637"/>
            <a:ext cx="8759158" cy="1323439"/>
            <a:chOff x="268818" y="5185266"/>
            <a:chExt cx="8759158" cy="1323439"/>
          </a:xfrm>
        </p:grpSpPr>
        <p:sp>
          <p:nvSpPr>
            <p:cNvPr id="10" name="TextBox 9"/>
            <p:cNvSpPr txBox="1"/>
            <p:nvPr/>
          </p:nvSpPr>
          <p:spPr>
            <a:xfrm>
              <a:off x="7177122" y="5185266"/>
              <a:ext cx="1850854" cy="1323439"/>
            </a:xfrm>
            <a:prstGeom prst="rect">
              <a:avLst/>
            </a:prstGeom>
            <a:noFill/>
            <a:ln w="38100">
              <a:noFill/>
            </a:ln>
          </p:spPr>
          <p:txBody>
            <a:bodyPr wrap="square" rtlCol="0">
              <a:spAutoFit/>
            </a:bodyPr>
            <a:lstStyle/>
            <a:p>
              <a:pPr algn="ctr"/>
              <a:r>
                <a:rPr lang="en-US" sz="4000" b="1" dirty="0" smtClean="0">
                  <a:solidFill>
                    <a:srgbClr val="000000"/>
                  </a:solidFill>
                </a:rPr>
                <a:t>of flour  </a:t>
              </a:r>
              <a:endParaRPr lang="en-US" sz="4000" b="1" dirty="0">
                <a:solidFill>
                  <a:srgbClr val="000000"/>
                </a:solidFill>
              </a:endParaRPr>
            </a:p>
          </p:txBody>
        </p:sp>
        <p:sp>
          <p:nvSpPr>
            <p:cNvPr id="11" name="TextBox 10"/>
            <p:cNvSpPr txBox="1"/>
            <p:nvPr/>
          </p:nvSpPr>
          <p:spPr>
            <a:xfrm>
              <a:off x="268818" y="5185266"/>
              <a:ext cx="3175003" cy="1323439"/>
            </a:xfrm>
            <a:prstGeom prst="rect">
              <a:avLst/>
            </a:prstGeom>
            <a:noFill/>
            <a:ln w="38100">
              <a:noFill/>
            </a:ln>
          </p:spPr>
          <p:txBody>
            <a:bodyPr wrap="square" rtlCol="0">
              <a:spAutoFit/>
            </a:bodyPr>
            <a:lstStyle/>
            <a:p>
              <a:r>
                <a:rPr lang="en-US" sz="4000" b="1" dirty="0" smtClean="0">
                  <a:solidFill>
                    <a:srgbClr val="000000"/>
                  </a:solidFill>
                </a:rPr>
                <a:t>Total needed:</a:t>
              </a:r>
              <a:endParaRPr lang="en-US" sz="4000" b="1" dirty="0">
                <a:solidFill>
                  <a:srgbClr val="000000"/>
                </a:solidFill>
              </a:endParaRPr>
            </a:p>
          </p:txBody>
        </p:sp>
        <p:sp>
          <p:nvSpPr>
            <p:cNvPr id="19" name="TextBox 18"/>
            <p:cNvSpPr txBox="1"/>
            <p:nvPr/>
          </p:nvSpPr>
          <p:spPr>
            <a:xfrm>
              <a:off x="2689874" y="5380495"/>
              <a:ext cx="4891871" cy="923330"/>
            </a:xfrm>
            <a:prstGeom prst="rect">
              <a:avLst/>
            </a:prstGeom>
            <a:noFill/>
          </p:spPr>
          <p:txBody>
            <a:bodyPr wrap="square" lIns="0" tIns="0" rIns="0" bIns="0" rtlCol="0">
              <a:spAutoFit/>
            </a:bodyPr>
            <a:lstStyle/>
            <a:p>
              <a:r>
                <a:rPr lang="en-US" sz="6000" b="1" dirty="0" smtClean="0">
                  <a:solidFill>
                    <a:srgbClr val="000000"/>
                  </a:solidFill>
                  <a:latin typeface="Cambria" panose="02040503050406030204" pitchFamily="18" charset="0"/>
                </a:rPr>
                <a:t>2 C + 1C = 3C</a:t>
              </a:r>
              <a:endParaRPr lang="en-US" sz="6000" b="1" dirty="0">
                <a:solidFill>
                  <a:srgbClr val="000000"/>
                </a:solidFill>
                <a:latin typeface="Cambria" panose="02040503050406030204" pitchFamily="18" charset="0"/>
              </a:endParaRPr>
            </a:p>
          </p:txBody>
        </p:sp>
      </p:grpSp>
      <p:sp>
        <p:nvSpPr>
          <p:cNvPr id="20" name="Title 1"/>
          <p:cNvSpPr txBox="1">
            <a:spLocks/>
          </p:cNvSpPr>
          <p:nvPr/>
        </p:nvSpPr>
        <p:spPr>
          <a:xfrm>
            <a:off x="209440" y="755934"/>
            <a:ext cx="7975004" cy="729814"/>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5200" b="1" dirty="0" smtClean="0">
                <a:solidFill>
                  <a:srgbClr val="000000"/>
                </a:solidFill>
              </a:rPr>
              <a:t>then the fractions, </a:t>
            </a:r>
            <a:endParaRPr lang="en-US" sz="5200" b="1" dirty="0">
              <a:solidFill>
                <a:srgbClr val="000000"/>
              </a:solidFill>
            </a:endParaRPr>
          </a:p>
        </p:txBody>
      </p:sp>
      <p:sp>
        <p:nvSpPr>
          <p:cNvPr id="21" name="Title 1"/>
          <p:cNvSpPr txBox="1">
            <a:spLocks/>
          </p:cNvSpPr>
          <p:nvPr/>
        </p:nvSpPr>
        <p:spPr>
          <a:xfrm>
            <a:off x="209439" y="1457696"/>
            <a:ext cx="4960871" cy="729814"/>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5200" b="1" dirty="0" smtClean="0">
                <a:solidFill>
                  <a:srgbClr val="000000"/>
                </a:solidFill>
              </a:rPr>
              <a:t>then combine.</a:t>
            </a:r>
            <a:endParaRPr lang="en-US" sz="5200" b="1" dirty="0">
              <a:solidFill>
                <a:srgbClr val="000000"/>
              </a:solidFill>
            </a:endParaRPr>
          </a:p>
        </p:txBody>
      </p:sp>
    </p:spTree>
    <p:extLst>
      <p:ext uri="{BB962C8B-B14F-4D97-AF65-F5344CB8AC3E}">
        <p14:creationId xmlns:p14="http://schemas.microsoft.com/office/powerpoint/2010/main" val="121152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294348" y="221545"/>
                <a:ext cx="6342683" cy="1482137"/>
              </a:xfrm>
              <a:prstGeom prst="rect">
                <a:avLst/>
              </a:prstGeom>
              <a:noFill/>
            </p:spPr>
            <p:txBody>
              <a:bodyPr wrap="square" lIns="0" tIns="0" rIns="0" bIns="0" rtlCol="0">
                <a:spAutoFit/>
              </a:bodyPr>
              <a:lstStyle/>
              <a:p>
                <a:r>
                  <a:rPr lang="en-US" sz="6600" b="1" dirty="0" smtClean="0">
                    <a:solidFill>
                      <a:srgbClr val="000000"/>
                    </a:solidFill>
                    <a:latin typeface="Cambria" panose="02040503050406030204" pitchFamily="18" charset="0"/>
                  </a:rPr>
                  <a:t>1</a:t>
                </a:r>
                <a14:m>
                  <m:oMath xmlns:m="http://schemas.openxmlformats.org/officeDocument/2006/math">
                    <m:f>
                      <m:fPr>
                        <m:ctrlPr>
                          <a:rPr lang="en-US" sz="6600" b="1" i="1" smtClean="0">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𝟏</m:t>
                        </m:r>
                      </m:num>
                      <m:den>
                        <m:r>
                          <a:rPr lang="en-US" sz="6600" b="1" i="0" smtClean="0">
                            <a:solidFill>
                              <a:srgbClr val="000000"/>
                            </a:solidFill>
                            <a:latin typeface="Cambria Math" panose="02040503050406030204" pitchFamily="18" charset="0"/>
                          </a:rPr>
                          <m:t>𝟖</m:t>
                        </m:r>
                      </m:den>
                    </m:f>
                    <m:r>
                      <a:rPr lang="en-US" sz="6600" b="1" i="0" smtClean="0">
                        <a:solidFill>
                          <a:srgbClr val="000000"/>
                        </a:solidFill>
                        <a:latin typeface="Cambria Math" panose="02040503050406030204" pitchFamily="18" charset="0"/>
                      </a:rPr>
                      <m:t>+</m:t>
                    </m:r>
                    <m:r>
                      <a:rPr lang="en-US" sz="6600" b="1" i="0" smtClean="0">
                        <a:solidFill>
                          <a:srgbClr val="000000"/>
                        </a:solidFill>
                        <a:latin typeface="Cambria Math" panose="02040503050406030204" pitchFamily="18" charset="0"/>
                      </a:rPr>
                      <m:t>𝟐</m:t>
                    </m:r>
                    <m:f>
                      <m:fPr>
                        <m:ctrlPr>
                          <a:rPr lang="en-US" sz="6600" b="1" i="1" smtClean="0">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𝟑</m:t>
                        </m:r>
                      </m:num>
                      <m:den>
                        <m:r>
                          <a:rPr lang="en-US" sz="6600" b="1" i="0" smtClean="0">
                            <a:solidFill>
                              <a:srgbClr val="000000"/>
                            </a:solidFill>
                            <a:latin typeface="Cambria Math" panose="02040503050406030204" pitchFamily="18" charset="0"/>
                          </a:rPr>
                          <m:t>𝟖</m:t>
                        </m:r>
                      </m:den>
                    </m:f>
                    <m:r>
                      <a:rPr lang="en-US" sz="6600" b="1" i="0" smtClean="0">
                        <a:solidFill>
                          <a:srgbClr val="000000"/>
                        </a:solidFill>
                        <a:latin typeface="Cambria Math" panose="02040503050406030204" pitchFamily="18" charset="0"/>
                      </a:rPr>
                      <m:t> = </m:t>
                    </m:r>
                  </m:oMath>
                </a14:m>
                <a:endParaRPr lang="en-US" sz="6600" b="1" dirty="0">
                  <a:solidFill>
                    <a:srgbClr val="000000"/>
                  </a:solidFill>
                  <a:latin typeface="Cambria" panose="020405030504060302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94348" y="221545"/>
                <a:ext cx="6342683" cy="1482137"/>
              </a:xfrm>
              <a:prstGeom prst="rect">
                <a:avLst/>
              </a:prstGeom>
              <a:blipFill rotWithShape="0">
                <a:blip r:embed="rId3"/>
                <a:stretch>
                  <a:fillRect l="-7973" t="-3292" b="-16872"/>
                </a:stretch>
              </a:blipFill>
            </p:spPr>
            <p:txBody>
              <a:bodyPr/>
              <a:lstStyle/>
              <a:p>
                <a:r>
                  <a:rPr lang="en-US">
                    <a:noFill/>
                  </a:rPr>
                  <a:t> </a:t>
                </a:r>
              </a:p>
            </p:txBody>
          </p:sp>
        </mc:Fallback>
      </mc:AlternateContent>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889" y="1876777"/>
            <a:ext cx="7471835" cy="4981223"/>
          </a:xfrm>
          <a:prstGeom prst="rect">
            <a:avLst/>
          </a:prstGeom>
        </p:spPr>
      </p:pic>
    </p:spTree>
    <p:extLst>
      <p:ext uri="{BB962C8B-B14F-4D97-AF65-F5344CB8AC3E}">
        <p14:creationId xmlns:p14="http://schemas.microsoft.com/office/powerpoint/2010/main" val="34622214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TextBox 22"/>
              <p:cNvSpPr txBox="1"/>
              <p:nvPr/>
            </p:nvSpPr>
            <p:spPr>
              <a:xfrm>
                <a:off x="511869" y="605367"/>
                <a:ext cx="7909642" cy="1482137"/>
              </a:xfrm>
              <a:prstGeom prst="rect">
                <a:avLst/>
              </a:prstGeom>
              <a:noFill/>
            </p:spPr>
            <p:txBody>
              <a:bodyPr wrap="square" lIns="0" tIns="0" rIns="0" bIns="0" rtlCol="0">
                <a:spAutoFit/>
              </a:bodyPr>
              <a:lstStyle/>
              <a:p>
                <a:r>
                  <a:rPr lang="en-US" sz="6600" b="1" dirty="0" smtClean="0">
                    <a:solidFill>
                      <a:srgbClr val="000000"/>
                    </a:solidFill>
                    <a:latin typeface="Cambria" panose="02040503050406030204" pitchFamily="18" charset="0"/>
                  </a:rPr>
                  <a:t>1</a:t>
                </a:r>
                <a14:m>
                  <m:oMath xmlns:m="http://schemas.openxmlformats.org/officeDocument/2006/math">
                    <m:f>
                      <m:fPr>
                        <m:ctrlPr>
                          <a:rPr lang="en-US" sz="6600" b="1" i="1" smtClean="0">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𝟏</m:t>
                        </m:r>
                      </m:num>
                      <m:den>
                        <m:r>
                          <a:rPr lang="en-US" sz="6600" b="1" i="0" smtClean="0">
                            <a:solidFill>
                              <a:srgbClr val="000000"/>
                            </a:solidFill>
                            <a:latin typeface="Cambria Math" panose="02040503050406030204" pitchFamily="18" charset="0"/>
                          </a:rPr>
                          <m:t>𝟖</m:t>
                        </m:r>
                      </m:den>
                    </m:f>
                    <m:r>
                      <a:rPr lang="en-US" sz="6600" b="1" i="0" smtClean="0">
                        <a:solidFill>
                          <a:srgbClr val="000000"/>
                        </a:solidFill>
                        <a:latin typeface="Cambria Math" panose="02040503050406030204" pitchFamily="18" charset="0"/>
                      </a:rPr>
                      <m:t>+</m:t>
                    </m:r>
                    <m:r>
                      <a:rPr lang="en-US" sz="6600" b="1" i="0" smtClean="0">
                        <a:solidFill>
                          <a:srgbClr val="000000"/>
                        </a:solidFill>
                        <a:latin typeface="Cambria Math" panose="02040503050406030204" pitchFamily="18" charset="0"/>
                      </a:rPr>
                      <m:t>𝟐</m:t>
                    </m:r>
                    <m:f>
                      <m:fPr>
                        <m:ctrlPr>
                          <a:rPr lang="en-US" sz="6600" b="1" i="1" smtClean="0">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𝟑</m:t>
                        </m:r>
                      </m:num>
                      <m:den>
                        <m:r>
                          <a:rPr lang="en-US" sz="6600" b="1" i="0" smtClean="0">
                            <a:solidFill>
                              <a:srgbClr val="000000"/>
                            </a:solidFill>
                            <a:latin typeface="Cambria Math" panose="02040503050406030204" pitchFamily="18" charset="0"/>
                          </a:rPr>
                          <m:t>𝟖</m:t>
                        </m:r>
                      </m:den>
                    </m:f>
                    <m:r>
                      <a:rPr lang="en-US" sz="6600" b="1" smtClean="0">
                        <a:solidFill>
                          <a:srgbClr val="000000"/>
                        </a:solidFill>
                        <a:latin typeface="Cambria Math" panose="02040503050406030204" pitchFamily="18" charset="0"/>
                      </a:rPr>
                      <m:t>=</m:t>
                    </m:r>
                    <m:r>
                      <a:rPr lang="en-US" sz="6600" b="1" i="0" smtClean="0">
                        <a:solidFill>
                          <a:srgbClr val="000000"/>
                        </a:solidFill>
                        <a:latin typeface="Cambria Math" panose="02040503050406030204" pitchFamily="18" charset="0"/>
                      </a:rPr>
                      <m:t>𝟑</m:t>
                    </m:r>
                    <m:f>
                      <m:fPr>
                        <m:ctrlPr>
                          <a:rPr lang="en-US" sz="6600" b="1" i="1">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𝟒</m:t>
                        </m:r>
                      </m:num>
                      <m:den>
                        <m:r>
                          <a:rPr lang="en-US" sz="6600" b="1">
                            <a:solidFill>
                              <a:srgbClr val="000000"/>
                            </a:solidFill>
                            <a:latin typeface="Cambria Math" panose="02040503050406030204" pitchFamily="18" charset="0"/>
                          </a:rPr>
                          <m:t>𝟖</m:t>
                        </m:r>
                      </m:den>
                    </m:f>
                    <m:r>
                      <a:rPr lang="en-US" sz="6600" b="1" i="1" smtClean="0">
                        <a:solidFill>
                          <a:srgbClr val="000000"/>
                        </a:solidFill>
                        <a:latin typeface="Cambria Math" panose="02040503050406030204" pitchFamily="18" charset="0"/>
                      </a:rPr>
                      <m:t>=</m:t>
                    </m:r>
                    <m:r>
                      <a:rPr lang="en-US" sz="6600" b="1">
                        <a:solidFill>
                          <a:srgbClr val="000000"/>
                        </a:solidFill>
                        <a:latin typeface="Cambria Math" panose="02040503050406030204" pitchFamily="18" charset="0"/>
                      </a:rPr>
                      <m:t>𝟑</m:t>
                    </m:r>
                    <m:f>
                      <m:fPr>
                        <m:ctrlPr>
                          <a:rPr lang="en-US" sz="6600" b="1" i="1">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𝟏</m:t>
                        </m:r>
                      </m:num>
                      <m:den>
                        <m:r>
                          <a:rPr lang="en-US" sz="6600" b="1" i="0" smtClean="0">
                            <a:solidFill>
                              <a:srgbClr val="000000"/>
                            </a:solidFill>
                            <a:latin typeface="Cambria Math" panose="02040503050406030204" pitchFamily="18" charset="0"/>
                          </a:rPr>
                          <m:t>𝟐</m:t>
                        </m:r>
                      </m:den>
                    </m:f>
                  </m:oMath>
                </a14:m>
                <a:endParaRPr lang="en-US" sz="6600" b="1" dirty="0">
                  <a:solidFill>
                    <a:srgbClr val="000000"/>
                  </a:solidFill>
                  <a:latin typeface="Cambria" panose="02040503050406030204" pitchFamily="18"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511869" y="605367"/>
                <a:ext cx="7909642" cy="1482137"/>
              </a:xfrm>
              <a:prstGeom prst="rect">
                <a:avLst/>
              </a:prstGeom>
              <a:blipFill rotWithShape="0">
                <a:blip r:embed="rId3"/>
                <a:stretch>
                  <a:fillRect l="-6476" t="-3292" b="-16872"/>
                </a:stretch>
              </a:blipFill>
            </p:spPr>
            <p:txBody>
              <a:bodyPr/>
              <a:lstStyle/>
              <a:p>
                <a:r>
                  <a:rPr lang="en-US">
                    <a:noFill/>
                  </a:rPr>
                  <a:t> </a:t>
                </a:r>
              </a:p>
            </p:txBody>
          </p:sp>
        </mc:Fallback>
      </mc:AlternateContent>
      <p:grpSp>
        <p:nvGrpSpPr>
          <p:cNvPr id="24" name="Group 23"/>
          <p:cNvGrpSpPr/>
          <p:nvPr/>
        </p:nvGrpSpPr>
        <p:grpSpPr>
          <a:xfrm>
            <a:off x="511869" y="2482003"/>
            <a:ext cx="7315200" cy="657860"/>
            <a:chOff x="7604" y="0"/>
            <a:chExt cx="8173766" cy="608169"/>
          </a:xfrm>
          <a:solidFill>
            <a:schemeClr val="accent4"/>
          </a:solidFill>
        </p:grpSpPr>
        <p:sp>
          <p:nvSpPr>
            <p:cNvPr id="25" name="Rectangle 24"/>
            <p:cNvSpPr>
              <a:spLocks noChangeAspect="1"/>
            </p:cNvSpPr>
            <p:nvPr/>
          </p:nvSpPr>
          <p:spPr>
            <a:xfrm>
              <a:off x="7604" y="0"/>
              <a:ext cx="8173766" cy="608169"/>
            </a:xfrm>
            <a:prstGeom prst="rect">
              <a:avLst/>
            </a:prstGeom>
            <a:grp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endParaRPr>
            </a:p>
          </p:txBody>
        </p:sp>
        <p:sp>
          <p:nvSpPr>
            <p:cNvPr id="26" name="TextBox 81"/>
            <p:cNvSpPr txBox="1"/>
            <p:nvPr/>
          </p:nvSpPr>
          <p:spPr>
            <a:xfrm>
              <a:off x="2994258" y="0"/>
              <a:ext cx="2906937" cy="597511"/>
            </a:xfrm>
            <a:prstGeom prst="rect">
              <a:avLst/>
            </a:prstGeom>
            <a:grpFill/>
            <a:ln>
              <a:noFill/>
            </a:ln>
          </p:spPr>
          <p:txBody>
            <a:bodyPr wrap="square" rtlCol="0">
              <a:spAutoFit/>
            </a:bodyPr>
            <a:lstStyle/>
            <a:p>
              <a:pPr marL="0" marR="0">
                <a:spcBef>
                  <a:spcPts val="0"/>
                </a:spcBef>
                <a:spcAft>
                  <a:spcPts val="0"/>
                </a:spcAft>
              </a:pPr>
              <a:r>
                <a:rPr lang="en-US" sz="3600" b="1" kern="1200" cap="small">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one whole</a:t>
              </a:r>
              <a:endParaRPr lang="en-US" sz="1200">
                <a:solidFill>
                  <a:schemeClr val="bg1"/>
                </a:solidFill>
                <a:effectLst/>
                <a:latin typeface="Times New Roman" panose="02020603050405020304" pitchFamily="18" charset="0"/>
                <a:ea typeface="Times New Roman" panose="02020603050405020304" pitchFamily="18" charset="0"/>
              </a:endParaRPr>
            </a:p>
          </p:txBody>
        </p:sp>
      </p:grpSp>
      <p:grpSp>
        <p:nvGrpSpPr>
          <p:cNvPr id="27" name="Group 26"/>
          <p:cNvGrpSpPr/>
          <p:nvPr/>
        </p:nvGrpSpPr>
        <p:grpSpPr>
          <a:xfrm>
            <a:off x="511869" y="3534362"/>
            <a:ext cx="7315200" cy="657860"/>
            <a:chOff x="7604" y="0"/>
            <a:chExt cx="8173766" cy="608169"/>
          </a:xfrm>
          <a:solidFill>
            <a:schemeClr val="accent4"/>
          </a:solidFill>
        </p:grpSpPr>
        <p:sp>
          <p:nvSpPr>
            <p:cNvPr id="28" name="Rectangle 27"/>
            <p:cNvSpPr>
              <a:spLocks noChangeAspect="1"/>
            </p:cNvSpPr>
            <p:nvPr/>
          </p:nvSpPr>
          <p:spPr>
            <a:xfrm>
              <a:off x="7604" y="0"/>
              <a:ext cx="8173766" cy="608169"/>
            </a:xfrm>
            <a:prstGeom prst="rect">
              <a:avLst/>
            </a:prstGeom>
            <a:grp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endParaRPr>
            </a:p>
          </p:txBody>
        </p:sp>
        <p:sp>
          <p:nvSpPr>
            <p:cNvPr id="29" name="TextBox 81"/>
            <p:cNvSpPr txBox="1"/>
            <p:nvPr/>
          </p:nvSpPr>
          <p:spPr>
            <a:xfrm>
              <a:off x="2994258" y="0"/>
              <a:ext cx="2906937" cy="597511"/>
            </a:xfrm>
            <a:prstGeom prst="rect">
              <a:avLst/>
            </a:prstGeom>
            <a:grpFill/>
            <a:ln>
              <a:noFill/>
            </a:ln>
          </p:spPr>
          <p:txBody>
            <a:bodyPr wrap="square" rtlCol="0">
              <a:spAutoFit/>
            </a:bodyPr>
            <a:lstStyle/>
            <a:p>
              <a:pPr marL="0" marR="0">
                <a:spcBef>
                  <a:spcPts val="0"/>
                </a:spcBef>
                <a:spcAft>
                  <a:spcPts val="0"/>
                </a:spcAft>
              </a:pPr>
              <a:r>
                <a:rPr lang="en-US" sz="3600" b="1" kern="1200" cap="small">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one whole</a:t>
              </a:r>
              <a:endParaRPr lang="en-US" sz="1200">
                <a:solidFill>
                  <a:schemeClr val="bg1"/>
                </a:solidFill>
                <a:effectLst/>
                <a:latin typeface="Times New Roman" panose="02020603050405020304" pitchFamily="18" charset="0"/>
                <a:ea typeface="Times New Roman" panose="02020603050405020304" pitchFamily="18" charset="0"/>
              </a:endParaRPr>
            </a:p>
          </p:txBody>
        </p:sp>
      </p:grpSp>
      <p:grpSp>
        <p:nvGrpSpPr>
          <p:cNvPr id="30" name="Group 29"/>
          <p:cNvGrpSpPr/>
          <p:nvPr/>
        </p:nvGrpSpPr>
        <p:grpSpPr>
          <a:xfrm>
            <a:off x="511869" y="4586721"/>
            <a:ext cx="7315200" cy="657860"/>
            <a:chOff x="7604" y="0"/>
            <a:chExt cx="8173766" cy="608169"/>
          </a:xfrm>
          <a:solidFill>
            <a:schemeClr val="accent4"/>
          </a:solidFill>
        </p:grpSpPr>
        <p:sp>
          <p:nvSpPr>
            <p:cNvPr id="31" name="Rectangle 30"/>
            <p:cNvSpPr>
              <a:spLocks noChangeAspect="1"/>
            </p:cNvSpPr>
            <p:nvPr/>
          </p:nvSpPr>
          <p:spPr>
            <a:xfrm>
              <a:off x="7604" y="0"/>
              <a:ext cx="8173766" cy="608169"/>
            </a:xfrm>
            <a:prstGeom prst="rect">
              <a:avLst/>
            </a:prstGeom>
            <a:grp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endParaRPr>
            </a:p>
          </p:txBody>
        </p:sp>
        <p:sp>
          <p:nvSpPr>
            <p:cNvPr id="32" name="TextBox 81"/>
            <p:cNvSpPr txBox="1"/>
            <p:nvPr/>
          </p:nvSpPr>
          <p:spPr>
            <a:xfrm>
              <a:off x="2994258" y="0"/>
              <a:ext cx="2906937" cy="597511"/>
            </a:xfrm>
            <a:prstGeom prst="rect">
              <a:avLst/>
            </a:prstGeom>
            <a:grpFill/>
            <a:ln>
              <a:noFill/>
            </a:ln>
          </p:spPr>
          <p:txBody>
            <a:bodyPr wrap="square" rtlCol="0">
              <a:spAutoFit/>
            </a:bodyPr>
            <a:lstStyle/>
            <a:p>
              <a:pPr marL="0" marR="0">
                <a:spcBef>
                  <a:spcPts val="0"/>
                </a:spcBef>
                <a:spcAft>
                  <a:spcPts val="0"/>
                </a:spcAft>
              </a:pPr>
              <a:r>
                <a:rPr lang="en-US" sz="3600" b="1" kern="1200" cap="small">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one whole</a:t>
              </a:r>
              <a:endParaRPr lang="en-US" sz="1200">
                <a:solidFill>
                  <a:schemeClr val="bg1"/>
                </a:solidFill>
                <a:effectLst/>
                <a:latin typeface="Times New Roman" panose="02020603050405020304" pitchFamily="18" charset="0"/>
                <a:ea typeface="Times New Roman" panose="02020603050405020304" pitchFamily="18" charset="0"/>
              </a:endParaRPr>
            </a:p>
          </p:txBody>
        </p:sp>
      </p:grpSp>
      <p:grpSp>
        <p:nvGrpSpPr>
          <p:cNvPr id="34" name="Group 33"/>
          <p:cNvGrpSpPr/>
          <p:nvPr/>
        </p:nvGrpSpPr>
        <p:grpSpPr>
          <a:xfrm>
            <a:off x="511869" y="5627553"/>
            <a:ext cx="914400" cy="657858"/>
            <a:chOff x="901383" y="4003044"/>
            <a:chExt cx="914400" cy="657858"/>
          </a:xfrm>
        </p:grpSpPr>
        <p:sp>
          <p:nvSpPr>
            <p:cNvPr id="76" name="Rectangle 75"/>
            <p:cNvSpPr>
              <a:spLocks noChangeAspect="1"/>
            </p:cNvSpPr>
            <p:nvPr/>
          </p:nvSpPr>
          <p:spPr>
            <a:xfrm>
              <a:off x="901383" y="4003044"/>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77" name="TextBox 85"/>
                <p:cNvSpPr txBox="1"/>
                <p:nvPr/>
              </p:nvSpPr>
              <p:spPr>
                <a:xfrm>
                  <a:off x="1255663" y="4013015"/>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𝟖</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77" name="TextBox 85"/>
                <p:cNvSpPr txBox="1">
                  <a:spLocks noRot="1" noChangeAspect="1" noMove="1" noResize="1" noEditPoints="1" noAdjustHandles="1" noChangeArrowheads="1" noChangeShapeType="1" noTextEdit="1"/>
                </p:cNvSpPr>
                <p:nvPr/>
              </p:nvSpPr>
              <p:spPr>
                <a:xfrm>
                  <a:off x="1255663" y="4013015"/>
                  <a:ext cx="152400" cy="572328"/>
                </a:xfrm>
                <a:prstGeom prst="rect">
                  <a:avLst/>
                </a:prstGeom>
                <a:blipFill rotWithShape="0">
                  <a:blip r:embed="rId4"/>
                  <a:stretch>
                    <a:fillRect r="-4000" b="-1064"/>
                  </a:stretch>
                </a:blipFill>
              </p:spPr>
              <p:txBody>
                <a:bodyPr/>
                <a:lstStyle/>
                <a:p>
                  <a:r>
                    <a:rPr lang="en-US">
                      <a:noFill/>
                    </a:rPr>
                    <a:t> </a:t>
                  </a:r>
                </a:p>
              </p:txBody>
            </p:sp>
          </mc:Fallback>
        </mc:AlternateContent>
      </p:grpSp>
      <p:grpSp>
        <p:nvGrpSpPr>
          <p:cNvPr id="35" name="Group 34"/>
          <p:cNvGrpSpPr/>
          <p:nvPr/>
        </p:nvGrpSpPr>
        <p:grpSpPr>
          <a:xfrm>
            <a:off x="2114891" y="5627551"/>
            <a:ext cx="914400" cy="657858"/>
            <a:chOff x="1815783" y="4003042"/>
            <a:chExt cx="914400" cy="657858"/>
          </a:xfrm>
        </p:grpSpPr>
        <p:sp>
          <p:nvSpPr>
            <p:cNvPr id="74" name="Rectangle 73"/>
            <p:cNvSpPr>
              <a:spLocks noChangeAspect="1"/>
            </p:cNvSpPr>
            <p:nvPr/>
          </p:nvSpPr>
          <p:spPr>
            <a:xfrm>
              <a:off x="1815783" y="4003042"/>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75" name="TextBox 86"/>
                <p:cNvSpPr txBox="1"/>
                <p:nvPr/>
              </p:nvSpPr>
              <p:spPr>
                <a:xfrm>
                  <a:off x="2170063" y="4013015"/>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𝟖</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75" name="TextBox 86"/>
                <p:cNvSpPr txBox="1">
                  <a:spLocks noRot="1" noChangeAspect="1" noMove="1" noResize="1" noEditPoints="1" noAdjustHandles="1" noChangeArrowheads="1" noChangeShapeType="1" noTextEdit="1"/>
                </p:cNvSpPr>
                <p:nvPr/>
              </p:nvSpPr>
              <p:spPr>
                <a:xfrm>
                  <a:off x="2170063" y="4013015"/>
                  <a:ext cx="152400" cy="572328"/>
                </a:xfrm>
                <a:prstGeom prst="rect">
                  <a:avLst/>
                </a:prstGeom>
                <a:blipFill rotWithShape="0">
                  <a:blip r:embed="rId5"/>
                  <a:stretch>
                    <a:fillRect r="-4000" b="-1064"/>
                  </a:stretch>
                </a:blipFill>
              </p:spPr>
              <p:txBody>
                <a:bodyPr/>
                <a:lstStyle/>
                <a:p>
                  <a:r>
                    <a:rPr lang="en-US">
                      <a:noFill/>
                    </a:rPr>
                    <a:t> </a:t>
                  </a:r>
                </a:p>
              </p:txBody>
            </p:sp>
          </mc:Fallback>
        </mc:AlternateContent>
      </p:grpSp>
      <p:grpSp>
        <p:nvGrpSpPr>
          <p:cNvPr id="36" name="Group 35"/>
          <p:cNvGrpSpPr/>
          <p:nvPr/>
        </p:nvGrpSpPr>
        <p:grpSpPr>
          <a:xfrm>
            <a:off x="3029291" y="5627551"/>
            <a:ext cx="914400" cy="657858"/>
            <a:chOff x="2730183" y="4003042"/>
            <a:chExt cx="914400" cy="657858"/>
          </a:xfrm>
        </p:grpSpPr>
        <p:sp>
          <p:nvSpPr>
            <p:cNvPr id="72" name="Rectangle 71"/>
            <p:cNvSpPr>
              <a:spLocks noChangeAspect="1"/>
            </p:cNvSpPr>
            <p:nvPr/>
          </p:nvSpPr>
          <p:spPr>
            <a:xfrm>
              <a:off x="2730183" y="4003042"/>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73" name="TextBox 87"/>
                <p:cNvSpPr txBox="1"/>
                <p:nvPr/>
              </p:nvSpPr>
              <p:spPr>
                <a:xfrm>
                  <a:off x="3092990" y="4013015"/>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𝟖</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73" name="TextBox 87"/>
                <p:cNvSpPr txBox="1">
                  <a:spLocks noRot="1" noChangeAspect="1" noMove="1" noResize="1" noEditPoints="1" noAdjustHandles="1" noChangeArrowheads="1" noChangeShapeType="1" noTextEdit="1"/>
                </p:cNvSpPr>
                <p:nvPr/>
              </p:nvSpPr>
              <p:spPr>
                <a:xfrm>
                  <a:off x="3092990" y="4013015"/>
                  <a:ext cx="152400" cy="572328"/>
                </a:xfrm>
                <a:prstGeom prst="rect">
                  <a:avLst/>
                </a:prstGeom>
                <a:blipFill rotWithShape="0">
                  <a:blip r:embed="rId6"/>
                  <a:stretch>
                    <a:fillRect r="-4000" b="-1064"/>
                  </a:stretch>
                </a:blipFill>
              </p:spPr>
              <p:txBody>
                <a:bodyPr/>
                <a:lstStyle/>
                <a:p>
                  <a:r>
                    <a:rPr lang="en-US">
                      <a:noFill/>
                    </a:rPr>
                    <a:t> </a:t>
                  </a:r>
                </a:p>
              </p:txBody>
            </p:sp>
          </mc:Fallback>
        </mc:AlternateContent>
      </p:grpSp>
      <p:grpSp>
        <p:nvGrpSpPr>
          <p:cNvPr id="37" name="Group 36"/>
          <p:cNvGrpSpPr/>
          <p:nvPr/>
        </p:nvGrpSpPr>
        <p:grpSpPr>
          <a:xfrm>
            <a:off x="3943691" y="5627551"/>
            <a:ext cx="914400" cy="657858"/>
            <a:chOff x="3644583" y="4003042"/>
            <a:chExt cx="914400" cy="657858"/>
          </a:xfrm>
        </p:grpSpPr>
        <p:sp>
          <p:nvSpPr>
            <p:cNvPr id="70" name="Rectangle 69"/>
            <p:cNvSpPr>
              <a:spLocks noChangeAspect="1"/>
            </p:cNvSpPr>
            <p:nvPr/>
          </p:nvSpPr>
          <p:spPr>
            <a:xfrm>
              <a:off x="3644583" y="4003042"/>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71" name="TextBox 88"/>
                <p:cNvSpPr txBox="1"/>
                <p:nvPr/>
              </p:nvSpPr>
              <p:spPr>
                <a:xfrm>
                  <a:off x="3980870" y="4013015"/>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𝟖</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71" name="TextBox 88"/>
                <p:cNvSpPr txBox="1">
                  <a:spLocks noRot="1" noChangeAspect="1" noMove="1" noResize="1" noEditPoints="1" noAdjustHandles="1" noChangeArrowheads="1" noChangeShapeType="1" noTextEdit="1"/>
                </p:cNvSpPr>
                <p:nvPr/>
              </p:nvSpPr>
              <p:spPr>
                <a:xfrm>
                  <a:off x="3980870" y="4013015"/>
                  <a:ext cx="152400" cy="572328"/>
                </a:xfrm>
                <a:prstGeom prst="rect">
                  <a:avLst/>
                </a:prstGeom>
                <a:blipFill rotWithShape="0">
                  <a:blip r:embed="rId7"/>
                  <a:stretch>
                    <a:fillRect r="-4000" b="-1064"/>
                  </a:stretch>
                </a:blipFill>
              </p:spPr>
              <p:txBody>
                <a:bodyPr/>
                <a:lstStyle/>
                <a:p>
                  <a:r>
                    <a:rPr lang="en-US">
                      <a:noFill/>
                    </a:rPr>
                    <a:t> </a:t>
                  </a:r>
                </a:p>
              </p:txBody>
            </p:sp>
          </mc:Fallback>
        </mc:AlternateContent>
      </p:grpSp>
    </p:spTree>
    <p:extLst>
      <p:ext uri="{BB962C8B-B14F-4D97-AF65-F5344CB8AC3E}">
        <p14:creationId xmlns:p14="http://schemas.microsoft.com/office/powerpoint/2010/main" val="28928091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305637" y="244123"/>
                <a:ext cx="8578719" cy="1482137"/>
              </a:xfrm>
              <a:prstGeom prst="rect">
                <a:avLst/>
              </a:prstGeom>
              <a:noFill/>
            </p:spPr>
            <p:txBody>
              <a:bodyPr wrap="square" lIns="0" tIns="0" rIns="0" bIns="0" rtlCol="0">
                <a:spAutoFit/>
              </a:bodyPr>
              <a:lstStyle/>
              <a:p>
                <a:r>
                  <a:rPr lang="en-US" sz="6600" b="1" dirty="0" smtClean="0">
                    <a:solidFill>
                      <a:srgbClr val="000000"/>
                    </a:solidFill>
                    <a:latin typeface="Cambria" panose="02040503050406030204" pitchFamily="18" charset="0"/>
                  </a:rPr>
                  <a:t>1</a:t>
                </a:r>
                <a14:m>
                  <m:oMath xmlns:m="http://schemas.openxmlformats.org/officeDocument/2006/math">
                    <m:f>
                      <m:fPr>
                        <m:ctrlPr>
                          <a:rPr lang="en-US" sz="6600" b="1" i="1" smtClean="0">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𝟓</m:t>
                        </m:r>
                      </m:num>
                      <m:den>
                        <m:r>
                          <a:rPr lang="en-US" sz="6600" b="1" i="0" smtClean="0">
                            <a:solidFill>
                              <a:srgbClr val="000000"/>
                            </a:solidFill>
                            <a:latin typeface="Cambria Math" panose="02040503050406030204" pitchFamily="18" charset="0"/>
                          </a:rPr>
                          <m:t>𝟏𝟔</m:t>
                        </m:r>
                      </m:den>
                    </m:f>
                    <m:r>
                      <a:rPr lang="en-US" sz="6600" b="1" i="0" smtClean="0">
                        <a:solidFill>
                          <a:srgbClr val="000000"/>
                        </a:solidFill>
                        <a:latin typeface="Cambria Math" panose="02040503050406030204" pitchFamily="18" charset="0"/>
                      </a:rPr>
                      <m:t>+</m:t>
                    </m:r>
                    <m:r>
                      <a:rPr lang="en-US" sz="6600" b="1" i="0" smtClean="0">
                        <a:solidFill>
                          <a:srgbClr val="000000"/>
                        </a:solidFill>
                        <a:latin typeface="Cambria Math" panose="02040503050406030204" pitchFamily="18" charset="0"/>
                      </a:rPr>
                      <m:t>𝟐</m:t>
                    </m:r>
                    <m:f>
                      <m:fPr>
                        <m:ctrlPr>
                          <a:rPr lang="en-US" sz="6600" b="1" i="1" smtClean="0">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𝟏</m:t>
                        </m:r>
                      </m:num>
                      <m:den>
                        <m:r>
                          <a:rPr lang="en-US" sz="6600" b="1" i="0" smtClean="0">
                            <a:solidFill>
                              <a:srgbClr val="000000"/>
                            </a:solidFill>
                            <a:latin typeface="Cambria Math" panose="02040503050406030204" pitchFamily="18" charset="0"/>
                          </a:rPr>
                          <m:t>𝟏𝟔</m:t>
                        </m:r>
                      </m:den>
                    </m:f>
                    <m:r>
                      <a:rPr lang="en-US" sz="6600" b="1">
                        <a:solidFill>
                          <a:srgbClr val="000000"/>
                        </a:solidFill>
                        <a:latin typeface="Cambria Math" panose="02040503050406030204" pitchFamily="18" charset="0"/>
                      </a:rPr>
                      <m:t>+</m:t>
                    </m:r>
                    <m:f>
                      <m:fPr>
                        <m:ctrlPr>
                          <a:rPr lang="en-US" sz="6600" b="1" i="1">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𝟕</m:t>
                        </m:r>
                      </m:num>
                      <m:den>
                        <m:r>
                          <a:rPr lang="en-US" sz="6600" b="1">
                            <a:solidFill>
                              <a:srgbClr val="000000"/>
                            </a:solidFill>
                            <a:latin typeface="Cambria Math" panose="02040503050406030204" pitchFamily="18" charset="0"/>
                          </a:rPr>
                          <m:t>𝟏𝟔</m:t>
                        </m:r>
                      </m:den>
                    </m:f>
                    <m:r>
                      <a:rPr lang="en-US" sz="6600" b="1" i="0" smtClean="0">
                        <a:solidFill>
                          <a:srgbClr val="000000"/>
                        </a:solidFill>
                        <a:latin typeface="Cambria Math" panose="02040503050406030204" pitchFamily="18" charset="0"/>
                      </a:rPr>
                      <m:t>= </m:t>
                    </m:r>
                  </m:oMath>
                </a14:m>
                <a:endParaRPr lang="en-US" sz="6600" b="1" dirty="0">
                  <a:solidFill>
                    <a:srgbClr val="000000"/>
                  </a:solidFill>
                  <a:latin typeface="Cambria" panose="020405030504060302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05637" y="244123"/>
                <a:ext cx="8578719" cy="1482137"/>
              </a:xfrm>
              <a:prstGeom prst="rect">
                <a:avLst/>
              </a:prstGeom>
              <a:blipFill rotWithShape="0">
                <a:blip r:embed="rId3"/>
                <a:stretch>
                  <a:fillRect l="-5899" t="-2058" b="-18107"/>
                </a:stretch>
              </a:blipFill>
            </p:spPr>
            <p:txBody>
              <a:bodyPr/>
              <a:lstStyle/>
              <a:p>
                <a:r>
                  <a:rPr lang="en-US">
                    <a:noFill/>
                  </a:rPr>
                  <a:t> </a:t>
                </a:r>
              </a:p>
            </p:txBody>
          </p:sp>
        </mc:Fallback>
      </mc:AlternateContent>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1644" y="2289763"/>
            <a:ext cx="6852356" cy="4568237"/>
          </a:xfrm>
          <a:prstGeom prst="rect">
            <a:avLst/>
          </a:prstGeom>
        </p:spPr>
      </p:pic>
    </p:spTree>
    <p:extLst>
      <p:ext uri="{BB962C8B-B14F-4D97-AF65-F5344CB8AC3E}">
        <p14:creationId xmlns:p14="http://schemas.microsoft.com/office/powerpoint/2010/main" val="9049614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384716" y="2545125"/>
            <a:ext cx="7315200" cy="657860"/>
            <a:chOff x="7604" y="0"/>
            <a:chExt cx="8173766" cy="608169"/>
          </a:xfrm>
          <a:solidFill>
            <a:schemeClr val="accent4"/>
          </a:solidFill>
        </p:grpSpPr>
        <p:sp>
          <p:nvSpPr>
            <p:cNvPr id="25" name="Rectangle 24"/>
            <p:cNvSpPr>
              <a:spLocks noChangeAspect="1"/>
            </p:cNvSpPr>
            <p:nvPr/>
          </p:nvSpPr>
          <p:spPr>
            <a:xfrm>
              <a:off x="7604" y="0"/>
              <a:ext cx="8173766" cy="608169"/>
            </a:xfrm>
            <a:prstGeom prst="rect">
              <a:avLst/>
            </a:prstGeom>
            <a:grp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endParaRPr>
            </a:p>
          </p:txBody>
        </p:sp>
        <p:sp>
          <p:nvSpPr>
            <p:cNvPr id="26" name="TextBox 81"/>
            <p:cNvSpPr txBox="1"/>
            <p:nvPr/>
          </p:nvSpPr>
          <p:spPr>
            <a:xfrm>
              <a:off x="2994258" y="0"/>
              <a:ext cx="2906937" cy="597511"/>
            </a:xfrm>
            <a:prstGeom prst="rect">
              <a:avLst/>
            </a:prstGeom>
            <a:grpFill/>
            <a:ln>
              <a:noFill/>
            </a:ln>
          </p:spPr>
          <p:txBody>
            <a:bodyPr wrap="square" rtlCol="0">
              <a:spAutoFit/>
            </a:bodyPr>
            <a:lstStyle/>
            <a:p>
              <a:pPr marL="0" marR="0">
                <a:spcBef>
                  <a:spcPts val="0"/>
                </a:spcBef>
                <a:spcAft>
                  <a:spcPts val="0"/>
                </a:spcAft>
              </a:pPr>
              <a:r>
                <a:rPr lang="en-US" sz="3600" b="1" kern="1200" cap="small">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one whole</a:t>
              </a:r>
              <a:endParaRPr lang="en-US" sz="1200">
                <a:solidFill>
                  <a:schemeClr val="bg1"/>
                </a:solidFill>
                <a:effectLst/>
                <a:latin typeface="Times New Roman" panose="02020603050405020304" pitchFamily="18" charset="0"/>
                <a:ea typeface="Times New Roman" panose="02020603050405020304" pitchFamily="18" charset="0"/>
              </a:endParaRPr>
            </a:p>
          </p:txBody>
        </p:sp>
      </p:grpSp>
      <p:grpSp>
        <p:nvGrpSpPr>
          <p:cNvPr id="27" name="Group 26"/>
          <p:cNvGrpSpPr/>
          <p:nvPr/>
        </p:nvGrpSpPr>
        <p:grpSpPr>
          <a:xfrm>
            <a:off x="384716" y="3385933"/>
            <a:ext cx="7315200" cy="657860"/>
            <a:chOff x="7604" y="0"/>
            <a:chExt cx="8173766" cy="608169"/>
          </a:xfrm>
          <a:solidFill>
            <a:schemeClr val="accent4"/>
          </a:solidFill>
        </p:grpSpPr>
        <p:sp>
          <p:nvSpPr>
            <p:cNvPr id="28" name="Rectangle 27"/>
            <p:cNvSpPr>
              <a:spLocks noChangeAspect="1"/>
            </p:cNvSpPr>
            <p:nvPr/>
          </p:nvSpPr>
          <p:spPr>
            <a:xfrm>
              <a:off x="7604" y="0"/>
              <a:ext cx="8173766" cy="608169"/>
            </a:xfrm>
            <a:prstGeom prst="rect">
              <a:avLst/>
            </a:prstGeom>
            <a:grp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endParaRPr>
            </a:p>
          </p:txBody>
        </p:sp>
        <p:sp>
          <p:nvSpPr>
            <p:cNvPr id="29" name="TextBox 81"/>
            <p:cNvSpPr txBox="1"/>
            <p:nvPr/>
          </p:nvSpPr>
          <p:spPr>
            <a:xfrm>
              <a:off x="2994258" y="0"/>
              <a:ext cx="2906937" cy="597511"/>
            </a:xfrm>
            <a:prstGeom prst="rect">
              <a:avLst/>
            </a:prstGeom>
            <a:grpFill/>
            <a:ln>
              <a:noFill/>
            </a:ln>
          </p:spPr>
          <p:txBody>
            <a:bodyPr wrap="square" rtlCol="0">
              <a:spAutoFit/>
            </a:bodyPr>
            <a:lstStyle/>
            <a:p>
              <a:pPr marL="0" marR="0">
                <a:spcBef>
                  <a:spcPts val="0"/>
                </a:spcBef>
                <a:spcAft>
                  <a:spcPts val="0"/>
                </a:spcAft>
              </a:pPr>
              <a:r>
                <a:rPr lang="en-US" sz="3600" b="1" kern="1200" cap="small">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one whole</a:t>
              </a:r>
              <a:endParaRPr lang="en-US" sz="1200">
                <a:solidFill>
                  <a:schemeClr val="bg1"/>
                </a:solidFill>
                <a:effectLst/>
                <a:latin typeface="Times New Roman" panose="02020603050405020304" pitchFamily="18" charset="0"/>
                <a:ea typeface="Times New Roman" panose="02020603050405020304" pitchFamily="18" charset="0"/>
              </a:endParaRPr>
            </a:p>
          </p:txBody>
        </p:sp>
      </p:grpSp>
      <p:grpSp>
        <p:nvGrpSpPr>
          <p:cNvPr id="30" name="Group 29"/>
          <p:cNvGrpSpPr/>
          <p:nvPr/>
        </p:nvGrpSpPr>
        <p:grpSpPr>
          <a:xfrm>
            <a:off x="384716" y="4226741"/>
            <a:ext cx="7315200" cy="657860"/>
            <a:chOff x="7604" y="0"/>
            <a:chExt cx="8173766" cy="608169"/>
          </a:xfrm>
          <a:solidFill>
            <a:schemeClr val="accent4"/>
          </a:solidFill>
        </p:grpSpPr>
        <p:sp>
          <p:nvSpPr>
            <p:cNvPr id="31" name="Rectangle 30"/>
            <p:cNvSpPr>
              <a:spLocks noChangeAspect="1"/>
            </p:cNvSpPr>
            <p:nvPr/>
          </p:nvSpPr>
          <p:spPr>
            <a:xfrm>
              <a:off x="7604" y="0"/>
              <a:ext cx="8173766" cy="608169"/>
            </a:xfrm>
            <a:prstGeom prst="rect">
              <a:avLst/>
            </a:prstGeom>
            <a:grp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endParaRPr>
            </a:p>
          </p:txBody>
        </p:sp>
        <p:sp>
          <p:nvSpPr>
            <p:cNvPr id="32" name="TextBox 81"/>
            <p:cNvSpPr txBox="1"/>
            <p:nvPr/>
          </p:nvSpPr>
          <p:spPr>
            <a:xfrm>
              <a:off x="2994258" y="0"/>
              <a:ext cx="2906937" cy="597511"/>
            </a:xfrm>
            <a:prstGeom prst="rect">
              <a:avLst/>
            </a:prstGeom>
            <a:grpFill/>
            <a:ln>
              <a:noFill/>
            </a:ln>
          </p:spPr>
          <p:txBody>
            <a:bodyPr wrap="square" rtlCol="0">
              <a:spAutoFit/>
            </a:bodyPr>
            <a:lstStyle/>
            <a:p>
              <a:pPr marL="0" marR="0">
                <a:spcBef>
                  <a:spcPts val="0"/>
                </a:spcBef>
                <a:spcAft>
                  <a:spcPts val="0"/>
                </a:spcAft>
              </a:pPr>
              <a:r>
                <a:rPr lang="en-US" sz="3600" b="1" kern="1200" cap="small">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one whole</a:t>
              </a:r>
              <a:endParaRPr lang="en-US" sz="1200">
                <a:solidFill>
                  <a:schemeClr val="bg1"/>
                </a:solidFill>
                <a:effectLst/>
                <a:latin typeface="Times New Roman" panose="02020603050405020304" pitchFamily="18" charset="0"/>
                <a:ea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33" name="TextBox 32"/>
              <p:cNvSpPr txBox="1"/>
              <p:nvPr/>
            </p:nvSpPr>
            <p:spPr>
              <a:xfrm>
                <a:off x="316926" y="253811"/>
                <a:ext cx="8578719" cy="1482137"/>
              </a:xfrm>
              <a:prstGeom prst="rect">
                <a:avLst/>
              </a:prstGeom>
              <a:noFill/>
            </p:spPr>
            <p:txBody>
              <a:bodyPr wrap="square" lIns="0" tIns="0" rIns="0" bIns="0" rtlCol="0">
                <a:spAutoFit/>
              </a:bodyPr>
              <a:lstStyle/>
              <a:p>
                <a:r>
                  <a:rPr lang="en-US" sz="6600" b="1" dirty="0" smtClean="0">
                    <a:solidFill>
                      <a:srgbClr val="000000"/>
                    </a:solidFill>
                    <a:latin typeface="Cambria" panose="02040503050406030204" pitchFamily="18" charset="0"/>
                  </a:rPr>
                  <a:t>1</a:t>
                </a:r>
                <a14:m>
                  <m:oMath xmlns:m="http://schemas.openxmlformats.org/officeDocument/2006/math">
                    <m:f>
                      <m:fPr>
                        <m:ctrlPr>
                          <a:rPr lang="en-US" sz="6600" b="1" i="1" smtClean="0">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𝟓</m:t>
                        </m:r>
                      </m:num>
                      <m:den>
                        <m:r>
                          <a:rPr lang="en-US" sz="6600" b="1" i="0" smtClean="0">
                            <a:solidFill>
                              <a:srgbClr val="000000"/>
                            </a:solidFill>
                            <a:latin typeface="Cambria Math" panose="02040503050406030204" pitchFamily="18" charset="0"/>
                          </a:rPr>
                          <m:t>𝟏𝟔</m:t>
                        </m:r>
                      </m:den>
                    </m:f>
                    <m:r>
                      <a:rPr lang="en-US" sz="6600" b="1" i="0" smtClean="0">
                        <a:solidFill>
                          <a:srgbClr val="000000"/>
                        </a:solidFill>
                        <a:latin typeface="Cambria Math" panose="02040503050406030204" pitchFamily="18" charset="0"/>
                      </a:rPr>
                      <m:t>+</m:t>
                    </m:r>
                    <m:r>
                      <a:rPr lang="en-US" sz="6600" b="1" i="0" smtClean="0">
                        <a:solidFill>
                          <a:srgbClr val="000000"/>
                        </a:solidFill>
                        <a:latin typeface="Cambria Math" panose="02040503050406030204" pitchFamily="18" charset="0"/>
                      </a:rPr>
                      <m:t>𝟐</m:t>
                    </m:r>
                    <m:f>
                      <m:fPr>
                        <m:ctrlPr>
                          <a:rPr lang="en-US" sz="6600" b="1" i="1" smtClean="0">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𝟏</m:t>
                        </m:r>
                      </m:num>
                      <m:den>
                        <m:r>
                          <a:rPr lang="en-US" sz="6600" b="1" i="0" smtClean="0">
                            <a:solidFill>
                              <a:srgbClr val="000000"/>
                            </a:solidFill>
                            <a:latin typeface="Cambria Math" panose="02040503050406030204" pitchFamily="18" charset="0"/>
                          </a:rPr>
                          <m:t>𝟏𝟔</m:t>
                        </m:r>
                      </m:den>
                    </m:f>
                    <m:r>
                      <a:rPr lang="en-US" sz="6600" b="1">
                        <a:solidFill>
                          <a:srgbClr val="000000"/>
                        </a:solidFill>
                        <a:latin typeface="Cambria Math" panose="02040503050406030204" pitchFamily="18" charset="0"/>
                      </a:rPr>
                      <m:t>+</m:t>
                    </m:r>
                    <m:f>
                      <m:fPr>
                        <m:ctrlPr>
                          <a:rPr lang="en-US" sz="6600" b="1" i="1">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𝟕</m:t>
                        </m:r>
                      </m:num>
                      <m:den>
                        <m:r>
                          <a:rPr lang="en-US" sz="6600" b="1">
                            <a:solidFill>
                              <a:srgbClr val="000000"/>
                            </a:solidFill>
                            <a:latin typeface="Cambria Math" panose="02040503050406030204" pitchFamily="18" charset="0"/>
                          </a:rPr>
                          <m:t>𝟏𝟔</m:t>
                        </m:r>
                      </m:den>
                    </m:f>
                    <m:r>
                      <a:rPr lang="en-US" sz="6600" b="1" i="0" smtClean="0">
                        <a:solidFill>
                          <a:srgbClr val="000000"/>
                        </a:solidFill>
                        <a:latin typeface="Cambria Math" panose="02040503050406030204" pitchFamily="18" charset="0"/>
                      </a:rPr>
                      <m:t>=</m:t>
                    </m:r>
                    <m:r>
                      <a:rPr lang="en-US" sz="6600" b="1" i="0" smtClean="0">
                        <a:solidFill>
                          <a:srgbClr val="000000"/>
                        </a:solidFill>
                        <a:latin typeface="Cambria Math" panose="02040503050406030204" pitchFamily="18" charset="0"/>
                      </a:rPr>
                      <m:t>𝟑</m:t>
                    </m:r>
                    <m:f>
                      <m:fPr>
                        <m:ctrlPr>
                          <a:rPr lang="en-US" sz="6600" b="1" i="1">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𝟏𝟑</m:t>
                        </m:r>
                      </m:num>
                      <m:den>
                        <m:r>
                          <a:rPr lang="en-US" sz="6600" b="1">
                            <a:solidFill>
                              <a:srgbClr val="000000"/>
                            </a:solidFill>
                            <a:latin typeface="Cambria Math" panose="02040503050406030204" pitchFamily="18" charset="0"/>
                          </a:rPr>
                          <m:t>𝟏𝟔</m:t>
                        </m:r>
                      </m:den>
                    </m:f>
                  </m:oMath>
                </a14:m>
                <a:endParaRPr lang="en-US" sz="6600" b="1" dirty="0">
                  <a:solidFill>
                    <a:srgbClr val="000000"/>
                  </a:solidFill>
                  <a:latin typeface="Cambria" panose="02040503050406030204" pitchFamily="18"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316926" y="253811"/>
                <a:ext cx="8578719" cy="1482137"/>
              </a:xfrm>
              <a:prstGeom prst="rect">
                <a:avLst/>
              </a:prstGeom>
              <a:blipFill rotWithShape="0">
                <a:blip r:embed="rId3"/>
                <a:stretch>
                  <a:fillRect l="-5970" t="-2058" b="-17695"/>
                </a:stretch>
              </a:blipFill>
            </p:spPr>
            <p:txBody>
              <a:bodyPr/>
              <a:lstStyle/>
              <a:p>
                <a:r>
                  <a:rPr lang="en-US">
                    <a:noFill/>
                  </a:rPr>
                  <a:t> </a:t>
                </a:r>
              </a:p>
            </p:txBody>
          </p:sp>
        </mc:Fallback>
      </mc:AlternateContent>
      <p:grpSp>
        <p:nvGrpSpPr>
          <p:cNvPr id="3" name="Group 2"/>
          <p:cNvGrpSpPr/>
          <p:nvPr/>
        </p:nvGrpSpPr>
        <p:grpSpPr>
          <a:xfrm>
            <a:off x="3137641" y="5710181"/>
            <a:ext cx="457200" cy="658186"/>
            <a:chOff x="3127916" y="5612499"/>
            <a:chExt cx="457200" cy="658186"/>
          </a:xfrm>
        </p:grpSpPr>
        <p:sp>
          <p:nvSpPr>
            <p:cNvPr id="99" name="Rectangle 98"/>
            <p:cNvSpPr>
              <a:spLocks noChangeAspect="1"/>
            </p:cNvSpPr>
            <p:nvPr/>
          </p:nvSpPr>
          <p:spPr>
            <a:xfrm>
              <a:off x="3127916" y="5612499"/>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112" name="TextBox 105"/>
                <p:cNvSpPr txBox="1"/>
                <p:nvPr/>
              </p:nvSpPr>
              <p:spPr>
                <a:xfrm>
                  <a:off x="3164879" y="5636275"/>
                  <a:ext cx="304165" cy="572612"/>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112" name="TextBox 105"/>
                <p:cNvSpPr txBox="1">
                  <a:spLocks noRot="1" noChangeAspect="1" noMove="1" noResize="1" noEditPoints="1" noAdjustHandles="1" noChangeArrowheads="1" noChangeShapeType="1" noTextEdit="1"/>
                </p:cNvSpPr>
                <p:nvPr/>
              </p:nvSpPr>
              <p:spPr>
                <a:xfrm>
                  <a:off x="3164879" y="5636275"/>
                  <a:ext cx="304165" cy="572612"/>
                </a:xfrm>
                <a:prstGeom prst="rect">
                  <a:avLst/>
                </a:prstGeom>
                <a:blipFill rotWithShape="0">
                  <a:blip r:embed="rId4"/>
                  <a:stretch>
                    <a:fillRect l="-2000"/>
                  </a:stretch>
                </a:blipFill>
              </p:spPr>
              <p:txBody>
                <a:bodyPr/>
                <a:lstStyle/>
                <a:p>
                  <a:r>
                    <a:rPr lang="en-US">
                      <a:noFill/>
                    </a:rPr>
                    <a:t> </a:t>
                  </a:r>
                </a:p>
              </p:txBody>
            </p:sp>
          </mc:Fallback>
        </mc:AlternateContent>
      </p:grpSp>
      <p:grpSp>
        <p:nvGrpSpPr>
          <p:cNvPr id="4" name="Group 3"/>
          <p:cNvGrpSpPr/>
          <p:nvPr/>
        </p:nvGrpSpPr>
        <p:grpSpPr>
          <a:xfrm>
            <a:off x="384716" y="5698072"/>
            <a:ext cx="2286000" cy="670295"/>
            <a:chOff x="316926" y="5637432"/>
            <a:chExt cx="2286000" cy="670295"/>
          </a:xfrm>
        </p:grpSpPr>
        <p:sp>
          <p:nvSpPr>
            <p:cNvPr id="91" name="Rectangle 90"/>
            <p:cNvSpPr>
              <a:spLocks noChangeAspect="1"/>
            </p:cNvSpPr>
            <p:nvPr/>
          </p:nvSpPr>
          <p:spPr>
            <a:xfrm>
              <a:off x="1688526" y="5637815"/>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2" name="Rectangle 91"/>
            <p:cNvSpPr>
              <a:spLocks noChangeAspect="1"/>
            </p:cNvSpPr>
            <p:nvPr/>
          </p:nvSpPr>
          <p:spPr>
            <a:xfrm>
              <a:off x="2145726" y="5637816"/>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3" name="Rectangle 92"/>
            <p:cNvSpPr>
              <a:spLocks noChangeAspect="1"/>
            </p:cNvSpPr>
            <p:nvPr/>
          </p:nvSpPr>
          <p:spPr>
            <a:xfrm>
              <a:off x="1231326" y="5637432"/>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0" name="Rectangle 99"/>
            <p:cNvSpPr>
              <a:spLocks noChangeAspect="1"/>
            </p:cNvSpPr>
            <p:nvPr/>
          </p:nvSpPr>
          <p:spPr>
            <a:xfrm>
              <a:off x="774126" y="5637816"/>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1" name="Rectangle 100"/>
            <p:cNvSpPr>
              <a:spLocks noChangeAspect="1"/>
            </p:cNvSpPr>
            <p:nvPr/>
          </p:nvSpPr>
          <p:spPr>
            <a:xfrm>
              <a:off x="316926" y="5637816"/>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102" name="TextBox 93"/>
                <p:cNvSpPr txBox="1"/>
                <p:nvPr/>
              </p:nvSpPr>
              <p:spPr>
                <a:xfrm>
                  <a:off x="359578" y="5661592"/>
                  <a:ext cx="304165" cy="572612"/>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102" name="TextBox 93"/>
                <p:cNvSpPr txBox="1">
                  <a:spLocks noRot="1" noChangeAspect="1" noMove="1" noResize="1" noEditPoints="1" noAdjustHandles="1" noChangeArrowheads="1" noChangeShapeType="1" noTextEdit="1"/>
                </p:cNvSpPr>
                <p:nvPr/>
              </p:nvSpPr>
              <p:spPr>
                <a:xfrm>
                  <a:off x="359578" y="5661592"/>
                  <a:ext cx="304165" cy="572612"/>
                </a:xfrm>
                <a:prstGeom prst="rect">
                  <a:avLst/>
                </a:prstGeom>
                <a:blipFill rotWithShape="0">
                  <a:blip r:embed="rId5"/>
                  <a:stretch>
                    <a:fillRect r="-2000"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94"/>
                <p:cNvSpPr txBox="1"/>
                <p:nvPr/>
              </p:nvSpPr>
              <p:spPr>
                <a:xfrm>
                  <a:off x="816778" y="5661592"/>
                  <a:ext cx="304165" cy="572612"/>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103" name="TextBox 94"/>
                <p:cNvSpPr txBox="1">
                  <a:spLocks noRot="1" noChangeAspect="1" noMove="1" noResize="1" noEditPoints="1" noAdjustHandles="1" noChangeArrowheads="1" noChangeShapeType="1" noTextEdit="1"/>
                </p:cNvSpPr>
                <p:nvPr/>
              </p:nvSpPr>
              <p:spPr>
                <a:xfrm>
                  <a:off x="816778" y="5661592"/>
                  <a:ext cx="304165" cy="572612"/>
                </a:xfrm>
                <a:prstGeom prst="rect">
                  <a:avLst/>
                </a:prstGeom>
                <a:blipFill rotWithShape="0">
                  <a:blip r:embed="rId5"/>
                  <a:stretch>
                    <a:fillRect r="-2000"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TextBox 95"/>
                <p:cNvSpPr txBox="1"/>
                <p:nvPr/>
              </p:nvSpPr>
              <p:spPr>
                <a:xfrm>
                  <a:off x="1272556" y="5661592"/>
                  <a:ext cx="304165" cy="572612"/>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104" name="TextBox 95"/>
                <p:cNvSpPr txBox="1">
                  <a:spLocks noRot="1" noChangeAspect="1" noMove="1" noResize="1" noEditPoints="1" noAdjustHandles="1" noChangeArrowheads="1" noChangeShapeType="1" noTextEdit="1"/>
                </p:cNvSpPr>
                <p:nvPr/>
              </p:nvSpPr>
              <p:spPr>
                <a:xfrm>
                  <a:off x="1272556" y="5661592"/>
                  <a:ext cx="304165" cy="572612"/>
                </a:xfrm>
                <a:prstGeom prst="rect">
                  <a:avLst/>
                </a:prstGeom>
                <a:blipFill rotWithShape="0">
                  <a:blip r:embed="rId6"/>
                  <a:stretch>
                    <a:fillRect l="-2000"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TextBox 96"/>
                <p:cNvSpPr txBox="1"/>
                <p:nvPr/>
              </p:nvSpPr>
              <p:spPr>
                <a:xfrm>
                  <a:off x="1728334" y="5661592"/>
                  <a:ext cx="304165" cy="572612"/>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05" name="TextBox 96"/>
                <p:cNvSpPr txBox="1">
                  <a:spLocks noRot="1" noChangeAspect="1" noMove="1" noResize="1" noEditPoints="1" noAdjustHandles="1" noChangeArrowheads="1" noChangeShapeType="1" noTextEdit="1"/>
                </p:cNvSpPr>
                <p:nvPr/>
              </p:nvSpPr>
              <p:spPr>
                <a:xfrm>
                  <a:off x="1728334" y="5661592"/>
                  <a:ext cx="304165" cy="572612"/>
                </a:xfrm>
                <a:prstGeom prst="rect">
                  <a:avLst/>
                </a:prstGeom>
                <a:blipFill rotWithShape="0">
                  <a:blip r:embed="rId7"/>
                  <a:stretch>
                    <a:fillRect l="-2000"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TextBox 97"/>
                <p:cNvSpPr txBox="1"/>
                <p:nvPr/>
              </p:nvSpPr>
              <p:spPr>
                <a:xfrm>
                  <a:off x="2184112" y="5661592"/>
                  <a:ext cx="304165" cy="572612"/>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106" name="TextBox 97"/>
                <p:cNvSpPr txBox="1">
                  <a:spLocks noRot="1" noChangeAspect="1" noMove="1" noResize="1" noEditPoints="1" noAdjustHandles="1" noChangeArrowheads="1" noChangeShapeType="1" noTextEdit="1"/>
                </p:cNvSpPr>
                <p:nvPr/>
              </p:nvSpPr>
              <p:spPr>
                <a:xfrm>
                  <a:off x="2184112" y="5661592"/>
                  <a:ext cx="304165" cy="572612"/>
                </a:xfrm>
                <a:prstGeom prst="rect">
                  <a:avLst/>
                </a:prstGeom>
                <a:blipFill rotWithShape="0">
                  <a:blip r:embed="rId8"/>
                  <a:stretch>
                    <a:fillRect r="-2000" b="-1064"/>
                  </a:stretch>
                </a:blipFill>
              </p:spPr>
              <p:txBody>
                <a:bodyPr/>
                <a:lstStyle/>
                <a:p>
                  <a:r>
                    <a:rPr lang="en-US">
                      <a:noFill/>
                    </a:rPr>
                    <a:t> </a:t>
                  </a:r>
                </a:p>
              </p:txBody>
            </p:sp>
          </mc:Fallback>
        </mc:AlternateContent>
        <p:sp>
          <p:nvSpPr>
            <p:cNvPr id="44" name="Rectangle 43"/>
            <p:cNvSpPr>
              <a:spLocks noChangeAspect="1"/>
            </p:cNvSpPr>
            <p:nvPr/>
          </p:nvSpPr>
          <p:spPr>
            <a:xfrm>
              <a:off x="1688526" y="5649540"/>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5" name="Rectangle 44"/>
            <p:cNvSpPr>
              <a:spLocks noChangeAspect="1"/>
            </p:cNvSpPr>
            <p:nvPr/>
          </p:nvSpPr>
          <p:spPr>
            <a:xfrm>
              <a:off x="2145726" y="5649541"/>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6" name="Rectangle 45"/>
            <p:cNvSpPr>
              <a:spLocks noChangeAspect="1"/>
            </p:cNvSpPr>
            <p:nvPr/>
          </p:nvSpPr>
          <p:spPr>
            <a:xfrm>
              <a:off x="1231326" y="5649157"/>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5" name="Rectangle 64"/>
            <p:cNvSpPr>
              <a:spLocks noChangeAspect="1"/>
            </p:cNvSpPr>
            <p:nvPr/>
          </p:nvSpPr>
          <p:spPr>
            <a:xfrm>
              <a:off x="774126" y="5649541"/>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6" name="Rectangle 65"/>
            <p:cNvSpPr>
              <a:spLocks noChangeAspect="1"/>
            </p:cNvSpPr>
            <p:nvPr/>
          </p:nvSpPr>
          <p:spPr>
            <a:xfrm>
              <a:off x="316926" y="5649541"/>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67" name="TextBox 93"/>
                <p:cNvSpPr txBox="1"/>
                <p:nvPr/>
              </p:nvSpPr>
              <p:spPr>
                <a:xfrm>
                  <a:off x="359578" y="566794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67" name="TextBox 93"/>
                <p:cNvSpPr txBox="1">
                  <a:spLocks noRot="1" noChangeAspect="1" noMove="1" noResize="1" noEditPoints="1" noAdjustHandles="1" noChangeArrowheads="1" noChangeShapeType="1" noTextEdit="1"/>
                </p:cNvSpPr>
                <p:nvPr/>
              </p:nvSpPr>
              <p:spPr>
                <a:xfrm>
                  <a:off x="359578" y="5667945"/>
                  <a:ext cx="304165" cy="572613"/>
                </a:xfrm>
                <a:prstGeom prst="rect">
                  <a:avLst/>
                </a:prstGeom>
                <a:blipFill rotWithShape="0">
                  <a:blip r:embed="rId9"/>
                  <a:stretch>
                    <a:fillRect r="-2000"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94"/>
                <p:cNvSpPr txBox="1"/>
                <p:nvPr/>
              </p:nvSpPr>
              <p:spPr>
                <a:xfrm>
                  <a:off x="816778" y="566794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68" name="TextBox 94"/>
                <p:cNvSpPr txBox="1">
                  <a:spLocks noRot="1" noChangeAspect="1" noMove="1" noResize="1" noEditPoints="1" noAdjustHandles="1" noChangeArrowheads="1" noChangeShapeType="1" noTextEdit="1"/>
                </p:cNvSpPr>
                <p:nvPr/>
              </p:nvSpPr>
              <p:spPr>
                <a:xfrm>
                  <a:off x="816778" y="5667945"/>
                  <a:ext cx="304165" cy="572613"/>
                </a:xfrm>
                <a:prstGeom prst="rect">
                  <a:avLst/>
                </a:prstGeom>
                <a:blipFill rotWithShape="0">
                  <a:blip r:embed="rId9"/>
                  <a:stretch>
                    <a:fillRect r="-2000"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95"/>
                <p:cNvSpPr txBox="1"/>
                <p:nvPr/>
              </p:nvSpPr>
              <p:spPr>
                <a:xfrm>
                  <a:off x="1272556" y="566794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69" name="TextBox 95"/>
                <p:cNvSpPr txBox="1">
                  <a:spLocks noRot="1" noChangeAspect="1" noMove="1" noResize="1" noEditPoints="1" noAdjustHandles="1" noChangeArrowheads="1" noChangeShapeType="1" noTextEdit="1"/>
                </p:cNvSpPr>
                <p:nvPr/>
              </p:nvSpPr>
              <p:spPr>
                <a:xfrm>
                  <a:off x="1272556" y="5667945"/>
                  <a:ext cx="304165" cy="572613"/>
                </a:xfrm>
                <a:prstGeom prst="rect">
                  <a:avLst/>
                </a:prstGeom>
                <a:blipFill rotWithShape="0">
                  <a:blip r:embed="rId10"/>
                  <a:stretch>
                    <a:fillRect l="-2000"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96"/>
                <p:cNvSpPr txBox="1"/>
                <p:nvPr/>
              </p:nvSpPr>
              <p:spPr>
                <a:xfrm>
                  <a:off x="1728334" y="566794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78" name="TextBox 96"/>
                <p:cNvSpPr txBox="1">
                  <a:spLocks noRot="1" noChangeAspect="1" noMove="1" noResize="1" noEditPoints="1" noAdjustHandles="1" noChangeArrowheads="1" noChangeShapeType="1" noTextEdit="1"/>
                </p:cNvSpPr>
                <p:nvPr/>
              </p:nvSpPr>
              <p:spPr>
                <a:xfrm>
                  <a:off x="1728334" y="5667945"/>
                  <a:ext cx="304165" cy="572613"/>
                </a:xfrm>
                <a:prstGeom prst="rect">
                  <a:avLst/>
                </a:prstGeom>
                <a:blipFill rotWithShape="0">
                  <a:blip r:embed="rId11"/>
                  <a:stretch>
                    <a:fillRect l="-2000"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97"/>
                <p:cNvSpPr txBox="1"/>
                <p:nvPr/>
              </p:nvSpPr>
              <p:spPr>
                <a:xfrm>
                  <a:off x="2184112" y="566794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79" name="TextBox 97"/>
                <p:cNvSpPr txBox="1">
                  <a:spLocks noRot="1" noChangeAspect="1" noMove="1" noResize="1" noEditPoints="1" noAdjustHandles="1" noChangeArrowheads="1" noChangeShapeType="1" noTextEdit="1"/>
                </p:cNvSpPr>
                <p:nvPr/>
              </p:nvSpPr>
              <p:spPr>
                <a:xfrm>
                  <a:off x="2184112" y="5667945"/>
                  <a:ext cx="304165" cy="572613"/>
                </a:xfrm>
                <a:prstGeom prst="rect">
                  <a:avLst/>
                </a:prstGeom>
                <a:blipFill rotWithShape="0">
                  <a:blip r:embed="rId12"/>
                  <a:stretch>
                    <a:fillRect r="-2000" b="-106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7" name="TextBox 114"/>
              <p:cNvSpPr txBox="1"/>
              <p:nvPr/>
            </p:nvSpPr>
            <p:spPr>
              <a:xfrm>
                <a:off x="7211889" y="5667943"/>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smtClean="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87" name="TextBox 114"/>
              <p:cNvSpPr txBox="1">
                <a:spLocks noRot="1" noChangeAspect="1" noMove="1" noResize="1" noEditPoints="1" noAdjustHandles="1" noChangeArrowheads="1" noChangeShapeType="1" noTextEdit="1"/>
              </p:cNvSpPr>
              <p:nvPr/>
            </p:nvSpPr>
            <p:spPr>
              <a:xfrm>
                <a:off x="7211889" y="5667943"/>
                <a:ext cx="304165" cy="572613"/>
              </a:xfrm>
              <a:prstGeom prst="rect">
                <a:avLst/>
              </a:prstGeom>
              <a:blipFill rotWithShape="0">
                <a:blip r:embed="rId13"/>
                <a:stretch>
                  <a:fillRect r="-2000" b="-1064"/>
                </a:stretch>
              </a:blipFill>
            </p:spPr>
            <p:txBody>
              <a:bodyPr/>
              <a:lstStyle/>
              <a:p>
                <a:r>
                  <a:rPr lang="en-US">
                    <a:noFill/>
                  </a:rPr>
                  <a:t> </a:t>
                </a:r>
              </a:p>
            </p:txBody>
          </p:sp>
        </mc:Fallback>
      </mc:AlternateContent>
      <p:grpSp>
        <p:nvGrpSpPr>
          <p:cNvPr id="5" name="Group 4"/>
          <p:cNvGrpSpPr/>
          <p:nvPr/>
        </p:nvGrpSpPr>
        <p:grpSpPr>
          <a:xfrm>
            <a:off x="4115565" y="5709797"/>
            <a:ext cx="3203543" cy="658186"/>
            <a:chOff x="4061766" y="5704318"/>
            <a:chExt cx="3203543" cy="658186"/>
          </a:xfrm>
        </p:grpSpPr>
        <p:sp>
          <p:nvSpPr>
            <p:cNvPr id="94" name="Rectangle 93"/>
            <p:cNvSpPr>
              <a:spLocks noChangeAspect="1"/>
            </p:cNvSpPr>
            <p:nvPr/>
          </p:nvSpPr>
          <p:spPr>
            <a:xfrm>
              <a:off x="4061766" y="5704318"/>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5" name="Rectangle 94"/>
            <p:cNvSpPr>
              <a:spLocks noChangeAspect="1"/>
            </p:cNvSpPr>
            <p:nvPr/>
          </p:nvSpPr>
          <p:spPr>
            <a:xfrm>
              <a:off x="4518966" y="5704318"/>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9" name="Rectangle 48"/>
            <p:cNvSpPr>
              <a:spLocks noChangeAspect="1"/>
            </p:cNvSpPr>
            <p:nvPr/>
          </p:nvSpPr>
          <p:spPr>
            <a:xfrm>
              <a:off x="4976166" y="5704318"/>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1" name="Rectangle 50"/>
            <p:cNvSpPr>
              <a:spLocks noChangeAspect="1"/>
            </p:cNvSpPr>
            <p:nvPr/>
          </p:nvSpPr>
          <p:spPr>
            <a:xfrm>
              <a:off x="5433366" y="5704318"/>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3" name="Rectangle 52"/>
            <p:cNvSpPr>
              <a:spLocks noChangeAspect="1"/>
            </p:cNvSpPr>
            <p:nvPr/>
          </p:nvSpPr>
          <p:spPr>
            <a:xfrm>
              <a:off x="6347766" y="5704318"/>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4" name="Rectangle 53"/>
            <p:cNvSpPr>
              <a:spLocks noChangeAspect="1"/>
            </p:cNvSpPr>
            <p:nvPr/>
          </p:nvSpPr>
          <p:spPr>
            <a:xfrm>
              <a:off x="5890566" y="5704318"/>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2" name="Rectangle 61"/>
            <p:cNvSpPr>
              <a:spLocks noChangeAspect="1"/>
            </p:cNvSpPr>
            <p:nvPr/>
          </p:nvSpPr>
          <p:spPr>
            <a:xfrm>
              <a:off x="6808109" y="5704318"/>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81" name="TextBox 100"/>
                <p:cNvSpPr txBox="1"/>
                <p:nvPr/>
              </p:nvSpPr>
              <p:spPr>
                <a:xfrm>
                  <a:off x="4557352" y="572858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81" name="TextBox 100"/>
                <p:cNvSpPr txBox="1">
                  <a:spLocks noRot="1" noChangeAspect="1" noMove="1" noResize="1" noEditPoints="1" noAdjustHandles="1" noChangeArrowheads="1" noChangeShapeType="1" noTextEdit="1"/>
                </p:cNvSpPr>
                <p:nvPr/>
              </p:nvSpPr>
              <p:spPr>
                <a:xfrm>
                  <a:off x="4557352" y="5728585"/>
                  <a:ext cx="304165" cy="572613"/>
                </a:xfrm>
                <a:prstGeom prst="rect">
                  <a:avLst/>
                </a:prstGeom>
                <a:blipFill rotWithShape="0">
                  <a:blip r:embed="rId14"/>
                  <a:stretch>
                    <a:fillRect r="-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102"/>
                <p:cNvSpPr txBox="1"/>
                <p:nvPr/>
              </p:nvSpPr>
              <p:spPr>
                <a:xfrm>
                  <a:off x="4104876" y="572858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82" name="TextBox 102"/>
                <p:cNvSpPr txBox="1">
                  <a:spLocks noRot="1" noChangeAspect="1" noMove="1" noResize="1" noEditPoints="1" noAdjustHandles="1" noChangeArrowheads="1" noChangeShapeType="1" noTextEdit="1"/>
                </p:cNvSpPr>
                <p:nvPr/>
              </p:nvSpPr>
              <p:spPr>
                <a:xfrm>
                  <a:off x="4104876" y="5728585"/>
                  <a:ext cx="304165" cy="572613"/>
                </a:xfrm>
                <a:prstGeom prst="rect">
                  <a:avLst/>
                </a:prstGeom>
                <a:blipFill rotWithShape="0">
                  <a:blip r:embed="rId15"/>
                  <a:stretch>
                    <a:fillRect r="-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103"/>
                <p:cNvSpPr txBox="1"/>
                <p:nvPr/>
              </p:nvSpPr>
              <p:spPr>
                <a:xfrm>
                  <a:off x="5013130" y="572858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83" name="TextBox 103"/>
                <p:cNvSpPr txBox="1">
                  <a:spLocks noRot="1" noChangeAspect="1" noMove="1" noResize="1" noEditPoints="1" noAdjustHandles="1" noChangeArrowheads="1" noChangeShapeType="1" noTextEdit="1"/>
                </p:cNvSpPr>
                <p:nvPr/>
              </p:nvSpPr>
              <p:spPr>
                <a:xfrm>
                  <a:off x="5013130" y="5728585"/>
                  <a:ext cx="304165" cy="572613"/>
                </a:xfrm>
                <a:prstGeom prst="rect">
                  <a:avLst/>
                </a:prstGeom>
                <a:blipFill rotWithShape="0">
                  <a:blip r:embed="rId16"/>
                  <a:stretch>
                    <a:fillRect r="-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104"/>
                <p:cNvSpPr txBox="1"/>
                <p:nvPr/>
              </p:nvSpPr>
              <p:spPr>
                <a:xfrm>
                  <a:off x="5479019" y="572858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84" name="TextBox 104"/>
                <p:cNvSpPr txBox="1">
                  <a:spLocks noRot="1" noChangeAspect="1" noMove="1" noResize="1" noEditPoints="1" noAdjustHandles="1" noChangeArrowheads="1" noChangeShapeType="1" noTextEdit="1"/>
                </p:cNvSpPr>
                <p:nvPr/>
              </p:nvSpPr>
              <p:spPr>
                <a:xfrm>
                  <a:off x="5479019" y="5728585"/>
                  <a:ext cx="304165" cy="572613"/>
                </a:xfrm>
                <a:prstGeom prst="rect">
                  <a:avLst/>
                </a:prstGeom>
                <a:blipFill rotWithShape="0">
                  <a:blip r:embed="rId17"/>
                  <a:stretch>
                    <a:fillRect l="-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105"/>
                <p:cNvSpPr txBox="1"/>
                <p:nvPr/>
              </p:nvSpPr>
              <p:spPr>
                <a:xfrm>
                  <a:off x="5927529" y="572858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85" name="TextBox 105"/>
                <p:cNvSpPr txBox="1">
                  <a:spLocks noRot="1" noChangeAspect="1" noMove="1" noResize="1" noEditPoints="1" noAdjustHandles="1" noChangeArrowheads="1" noChangeShapeType="1" noTextEdit="1"/>
                </p:cNvSpPr>
                <p:nvPr/>
              </p:nvSpPr>
              <p:spPr>
                <a:xfrm>
                  <a:off x="5927529" y="5728585"/>
                  <a:ext cx="304165" cy="572613"/>
                </a:xfrm>
                <a:prstGeom prst="rect">
                  <a:avLst/>
                </a:prstGeom>
                <a:blipFill rotWithShape="0">
                  <a:blip r:embed="rId16"/>
                  <a:stretch>
                    <a:fillRect r="-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106"/>
                <p:cNvSpPr txBox="1"/>
                <p:nvPr/>
              </p:nvSpPr>
              <p:spPr>
                <a:xfrm>
                  <a:off x="6388227" y="572858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86" name="TextBox 106"/>
                <p:cNvSpPr txBox="1">
                  <a:spLocks noRot="1" noChangeAspect="1" noMove="1" noResize="1" noEditPoints="1" noAdjustHandles="1" noChangeArrowheads="1" noChangeShapeType="1" noTextEdit="1"/>
                </p:cNvSpPr>
                <p:nvPr/>
              </p:nvSpPr>
              <p:spPr>
                <a:xfrm>
                  <a:off x="6388227" y="5728585"/>
                  <a:ext cx="304165" cy="572613"/>
                </a:xfrm>
                <a:prstGeom prst="rect">
                  <a:avLst/>
                </a:prstGeom>
                <a:blipFill rotWithShape="0">
                  <a:blip r:embed="rId18"/>
                  <a:stretch>
                    <a:fillRect l="-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118"/>
                <p:cNvSpPr txBox="1"/>
                <p:nvPr/>
              </p:nvSpPr>
              <p:spPr>
                <a:xfrm>
                  <a:off x="6841774" y="572858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88" name="TextBox 118"/>
                <p:cNvSpPr txBox="1">
                  <a:spLocks noRot="1" noChangeAspect="1" noMove="1" noResize="1" noEditPoints="1" noAdjustHandles="1" noChangeArrowheads="1" noChangeShapeType="1" noTextEdit="1"/>
                </p:cNvSpPr>
                <p:nvPr/>
              </p:nvSpPr>
              <p:spPr>
                <a:xfrm>
                  <a:off x="6841774" y="5728585"/>
                  <a:ext cx="304165" cy="572613"/>
                </a:xfrm>
                <a:prstGeom prst="rect">
                  <a:avLst/>
                </a:prstGeom>
                <a:blipFill rotWithShape="0">
                  <a:blip r:embed="rId19"/>
                  <a:stretch>
                    <a:fillRect r="-2000"/>
                  </a:stretch>
                </a:blipFill>
              </p:spPr>
              <p:txBody>
                <a:bodyPr/>
                <a:lstStyle/>
                <a:p>
                  <a:r>
                    <a:rPr lang="en-US">
                      <a:noFill/>
                    </a:rPr>
                    <a:t> </a:t>
                  </a:r>
                </a:p>
              </p:txBody>
            </p:sp>
          </mc:Fallback>
        </mc:AlternateContent>
      </p:grpSp>
    </p:spTree>
    <p:extLst>
      <p:ext uri="{BB962C8B-B14F-4D97-AF65-F5344CB8AC3E}">
        <p14:creationId xmlns:p14="http://schemas.microsoft.com/office/powerpoint/2010/main" val="934105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4157472" y="140425"/>
            <a:ext cx="4852416" cy="3882935"/>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5400" b="1" dirty="0" smtClean="0">
                <a:solidFill>
                  <a:schemeClr val="bg1"/>
                </a:solidFill>
              </a:rPr>
              <a:t>At the end of this module, you should be able to add fractions</a:t>
            </a:r>
            <a:endParaRPr lang="en-US" sz="5400" b="1" dirty="0">
              <a:solidFill>
                <a:schemeClr val="bg1"/>
              </a:solidFill>
            </a:endParaRPr>
          </a:p>
        </p:txBody>
      </p:sp>
    </p:spTree>
    <p:extLst>
      <p:ext uri="{BB962C8B-B14F-4D97-AF65-F5344CB8AC3E}">
        <p14:creationId xmlns:p14="http://schemas.microsoft.com/office/powerpoint/2010/main" val="40429567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365914" y="0"/>
            <a:ext cx="6995224" cy="6583680"/>
            <a:chOff x="1365914" y="0"/>
            <a:chExt cx="6995224" cy="6583680"/>
          </a:xfrm>
        </p:grpSpPr>
        <p:pic>
          <p:nvPicPr>
            <p:cNvPr id="3" name="Picture 2"/>
            <p:cNvPicPr>
              <a:picLocks noChangeAspect="1"/>
            </p:cNvPicPr>
            <p:nvPr/>
          </p:nvPicPr>
          <p:blipFill rotWithShape="1">
            <a:blip r:embed="rId3"/>
            <a:srcRect r="1465"/>
            <a:stretch/>
          </p:blipFill>
          <p:spPr>
            <a:xfrm>
              <a:off x="3147771" y="0"/>
              <a:ext cx="2681529" cy="6583680"/>
            </a:xfrm>
            <a:prstGeom prst="rect">
              <a:avLst/>
            </a:prstGeom>
          </p:spPr>
        </p:pic>
        <p:sp>
          <p:nvSpPr>
            <p:cNvPr id="4" name="Title 1"/>
            <p:cNvSpPr txBox="1">
              <a:spLocks/>
            </p:cNvSpPr>
            <p:nvPr/>
          </p:nvSpPr>
          <p:spPr>
            <a:xfrm>
              <a:off x="5108448" y="798431"/>
              <a:ext cx="2121408" cy="3066433"/>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6600" b="1" dirty="0" smtClean="0">
                <a:solidFill>
                  <a:schemeClr val="accent6"/>
                </a:solidFill>
              </a:endParaRPr>
            </a:p>
            <a:p>
              <a:pPr algn="ctr"/>
              <a:endParaRPr lang="en-US" sz="6600" b="1" dirty="0" smtClean="0">
                <a:solidFill>
                  <a:schemeClr val="accent6"/>
                </a:solidFill>
              </a:endParaRPr>
            </a:p>
          </p:txBody>
        </p:sp>
        <p:cxnSp>
          <p:nvCxnSpPr>
            <p:cNvPr id="9" name="Straight Arrow Connector 8"/>
            <p:cNvCxnSpPr/>
            <p:nvPr/>
          </p:nvCxnSpPr>
          <p:spPr>
            <a:xfrm>
              <a:off x="3182586" y="6327648"/>
              <a:ext cx="2651760" cy="0"/>
            </a:xfrm>
            <a:prstGeom prst="straightConnector1">
              <a:avLst/>
            </a:prstGeom>
            <a:ln w="101600">
              <a:solidFill>
                <a:schemeClr val="accent2"/>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224016" y="0"/>
              <a:ext cx="0" cy="6583680"/>
            </a:xfrm>
            <a:prstGeom prst="straightConnector1">
              <a:avLst/>
            </a:prstGeom>
            <a:ln w="101600">
              <a:solidFill>
                <a:schemeClr val="accent2"/>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1365914" y="5198016"/>
                  <a:ext cx="1959380" cy="1342996"/>
                </a:xfrm>
                <a:prstGeom prst="rect">
                  <a:avLst/>
                </a:prstGeom>
                <a:noFill/>
              </p:spPr>
              <p:txBody>
                <a:bodyPr wrap="square" lIns="0" tIns="0" rIns="0" bIns="0" rtlCol="0">
                  <a:spAutoFit/>
                </a:bodyPr>
                <a:lstStyle/>
                <a:p>
                  <a:r>
                    <a:rPr lang="en-US" sz="6000" b="1" dirty="0" smtClean="0">
                      <a:solidFill>
                        <a:schemeClr val="accent2"/>
                      </a:solidFill>
                      <a:latin typeface="Cambria" panose="02040503050406030204" pitchFamily="18" charset="0"/>
                    </a:rPr>
                    <a:t>3</a:t>
                  </a:r>
                  <a14:m>
                    <m:oMath xmlns:m="http://schemas.openxmlformats.org/officeDocument/2006/math">
                      <m:r>
                        <a:rPr lang="en-US" sz="6000" b="1" i="0" smtClean="0">
                          <a:solidFill>
                            <a:schemeClr val="accent2"/>
                          </a:solidFill>
                          <a:latin typeface="Cambria Math" panose="02040503050406030204" pitchFamily="18" charset="0"/>
                        </a:rPr>
                        <m:t>𝟒</m:t>
                      </m:r>
                      <m:f>
                        <m:fPr>
                          <m:ctrlPr>
                            <a:rPr lang="en-US" sz="6000" b="1" i="1" smtClean="0">
                              <a:solidFill>
                                <a:schemeClr val="accent2"/>
                              </a:solidFill>
                              <a:latin typeface="Cambria Math" panose="02040503050406030204" pitchFamily="18" charset="0"/>
                            </a:rPr>
                          </m:ctrlPr>
                        </m:fPr>
                        <m:num>
                          <m:r>
                            <a:rPr lang="en-US" sz="6000" b="1" i="1" smtClean="0">
                              <a:solidFill>
                                <a:schemeClr val="accent2"/>
                              </a:solidFill>
                              <a:latin typeface="Cambria Math" panose="02040503050406030204" pitchFamily="18" charset="0"/>
                            </a:rPr>
                            <m:t> </m:t>
                          </m:r>
                          <m:r>
                            <a:rPr lang="en-US" sz="6000" b="1" i="1" smtClean="0">
                              <a:solidFill>
                                <a:schemeClr val="accent2"/>
                              </a:solidFill>
                              <a:latin typeface="Cambria Math" panose="02040503050406030204" pitchFamily="18" charset="0"/>
                            </a:rPr>
                            <m:t>𝟓</m:t>
                          </m:r>
                          <m:r>
                            <a:rPr lang="en-US" sz="6000" b="1" i="1" smtClean="0">
                              <a:solidFill>
                                <a:schemeClr val="accent2"/>
                              </a:solidFill>
                              <a:latin typeface="Cambria Math" panose="02040503050406030204" pitchFamily="18" charset="0"/>
                            </a:rPr>
                            <m:t>"</m:t>
                          </m:r>
                        </m:num>
                        <m:den>
                          <m:r>
                            <a:rPr lang="en-US" sz="6000" b="1" i="1" smtClean="0">
                              <a:solidFill>
                                <a:schemeClr val="accent2"/>
                              </a:solidFill>
                              <a:latin typeface="Cambria Math" panose="02040503050406030204" pitchFamily="18" charset="0"/>
                            </a:rPr>
                            <m:t>𝟏𝟔</m:t>
                          </m:r>
                        </m:den>
                      </m:f>
                    </m:oMath>
                  </a14:m>
                  <a:endParaRPr lang="en-US" sz="6000" b="1" dirty="0">
                    <a:solidFill>
                      <a:schemeClr val="accent2"/>
                    </a:solidFill>
                    <a:latin typeface="Cambria" panose="020405030504060302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365914" y="5198016"/>
                  <a:ext cx="1959380" cy="1342996"/>
                </a:xfrm>
                <a:prstGeom prst="rect">
                  <a:avLst/>
                </a:prstGeom>
                <a:blipFill rotWithShape="0">
                  <a:blip r:embed="rId4"/>
                  <a:stretch>
                    <a:fillRect l="-23364" t="-1818" b="-17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401758" y="2529024"/>
                  <a:ext cx="1959380" cy="1342996"/>
                </a:xfrm>
                <a:prstGeom prst="rect">
                  <a:avLst/>
                </a:prstGeom>
                <a:noFill/>
              </p:spPr>
              <p:txBody>
                <a:bodyPr wrap="square" lIns="0" tIns="0" rIns="0" bIns="0" rtlCol="0">
                  <a:spAutoFit/>
                </a:bodyPr>
                <a:lstStyle/>
                <a:p>
                  <a:r>
                    <a:rPr lang="en-US" sz="6000" b="1" dirty="0" smtClean="0">
                      <a:solidFill>
                        <a:schemeClr val="accent2"/>
                      </a:solidFill>
                      <a:latin typeface="Cambria" panose="02040503050406030204" pitchFamily="18" charset="0"/>
                    </a:rPr>
                    <a:t>7</a:t>
                  </a:r>
                  <a14:m>
                    <m:oMath xmlns:m="http://schemas.openxmlformats.org/officeDocument/2006/math">
                      <m:r>
                        <a:rPr lang="en-US" sz="6000" b="1" i="0" smtClean="0">
                          <a:solidFill>
                            <a:schemeClr val="accent2"/>
                          </a:solidFill>
                          <a:latin typeface="Cambria Math" panose="02040503050406030204" pitchFamily="18" charset="0"/>
                        </a:rPr>
                        <m:t>𝟗</m:t>
                      </m:r>
                      <m:f>
                        <m:fPr>
                          <m:ctrlPr>
                            <a:rPr lang="en-US" sz="6000" b="1" i="1" smtClean="0">
                              <a:solidFill>
                                <a:schemeClr val="accent2"/>
                              </a:solidFill>
                              <a:latin typeface="Cambria Math" panose="02040503050406030204" pitchFamily="18" charset="0"/>
                            </a:rPr>
                          </m:ctrlPr>
                        </m:fPr>
                        <m:num>
                          <m:r>
                            <a:rPr lang="en-US" sz="6000" b="1" i="1" smtClean="0">
                              <a:solidFill>
                                <a:schemeClr val="accent2"/>
                              </a:solidFill>
                              <a:latin typeface="Cambria Math" panose="02040503050406030204" pitchFamily="18" charset="0"/>
                            </a:rPr>
                            <m:t> </m:t>
                          </m:r>
                          <m:r>
                            <a:rPr lang="en-US" sz="6000" b="1" i="1" smtClean="0">
                              <a:solidFill>
                                <a:schemeClr val="accent2"/>
                              </a:solidFill>
                              <a:latin typeface="Cambria Math" panose="02040503050406030204" pitchFamily="18" charset="0"/>
                            </a:rPr>
                            <m:t>𝟏</m:t>
                          </m:r>
                          <m:r>
                            <a:rPr lang="en-US" sz="6000" b="1" i="1" smtClean="0">
                              <a:solidFill>
                                <a:schemeClr val="accent2"/>
                              </a:solidFill>
                              <a:latin typeface="Cambria Math" panose="02040503050406030204" pitchFamily="18" charset="0"/>
                            </a:rPr>
                            <m:t>"</m:t>
                          </m:r>
                        </m:num>
                        <m:den>
                          <m:r>
                            <a:rPr lang="en-US" sz="6000" b="1" i="1" smtClean="0">
                              <a:solidFill>
                                <a:schemeClr val="accent2"/>
                              </a:solidFill>
                              <a:latin typeface="Cambria Math" panose="02040503050406030204" pitchFamily="18" charset="0"/>
                            </a:rPr>
                            <m:t>𝟏𝟔</m:t>
                          </m:r>
                        </m:den>
                      </m:f>
                    </m:oMath>
                  </a14:m>
                  <a:endParaRPr lang="en-US" sz="6000" b="1" dirty="0">
                    <a:solidFill>
                      <a:schemeClr val="accent2"/>
                    </a:solidFill>
                    <a:latin typeface="Cambria" panose="020405030504060302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6401758" y="2529024"/>
                  <a:ext cx="1959380" cy="1342996"/>
                </a:xfrm>
                <a:prstGeom prst="rect">
                  <a:avLst/>
                </a:prstGeom>
                <a:blipFill rotWithShape="0">
                  <a:blip r:embed="rId5"/>
                  <a:stretch>
                    <a:fillRect l="-23292" t="-1818" b="-17727"/>
                  </a:stretch>
                </a:blipFill>
              </p:spPr>
              <p:txBody>
                <a:bodyPr/>
                <a:lstStyle/>
                <a:p>
                  <a:r>
                    <a:rPr lang="en-US">
                      <a:noFill/>
                    </a:rPr>
                    <a:t> </a:t>
                  </a:r>
                </a:p>
              </p:txBody>
            </p:sp>
          </mc:Fallback>
        </mc:AlternateContent>
      </p:grpSp>
    </p:spTree>
    <p:extLst>
      <p:ext uri="{BB962C8B-B14F-4D97-AF65-F5344CB8AC3E}">
        <p14:creationId xmlns:p14="http://schemas.microsoft.com/office/powerpoint/2010/main" val="11037818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90244" y="1395261"/>
            <a:ext cx="7886700" cy="5029201"/>
          </a:xfrm>
        </p:spPr>
        <p:txBody>
          <a:bodyPr>
            <a:normAutofit/>
          </a:bodyPr>
          <a:lstStyle/>
          <a:p>
            <a:pPr marL="0" indent="0">
              <a:spcAft>
                <a:spcPts val="1200"/>
              </a:spcAft>
              <a:buNone/>
            </a:pPr>
            <a:endParaRPr lang="en-US" sz="4400" dirty="0" smtClean="0"/>
          </a:p>
          <a:p>
            <a:pPr marL="0" indent="0">
              <a:spcAft>
                <a:spcPts val="1800"/>
              </a:spcAft>
              <a:buNone/>
            </a:pPr>
            <a:r>
              <a:rPr lang="en-US" sz="4400" dirty="0" smtClean="0"/>
              <a:t>	</a:t>
            </a:r>
            <a:endParaRPr lang="en-US" dirty="0"/>
          </a:p>
          <a:p>
            <a:pPr marL="0" indent="0">
              <a:buNone/>
            </a:pPr>
            <a:endParaRPr lang="en-US" dirty="0" smtClean="0"/>
          </a:p>
          <a:p>
            <a:pPr marL="0" indent="0">
              <a:buNone/>
            </a:pPr>
            <a:endParaRPr lang="en-US" dirty="0"/>
          </a:p>
        </p:txBody>
      </p:sp>
      <p:sp>
        <p:nvSpPr>
          <p:cNvPr id="5" name="TextBox 4"/>
          <p:cNvSpPr txBox="1"/>
          <p:nvPr/>
        </p:nvSpPr>
        <p:spPr>
          <a:xfrm>
            <a:off x="7863840" y="1806362"/>
            <a:ext cx="717574" cy="369332"/>
          </a:xfrm>
          <a:prstGeom prst="rect">
            <a:avLst/>
          </a:prstGeom>
          <a:noFill/>
        </p:spPr>
        <p:txBody>
          <a:bodyPr wrap="square" rtlCol="0">
            <a:spAutoFit/>
          </a:bodyPr>
          <a:lstStyle/>
          <a:p>
            <a:endParaRPr lang="en-US" dirty="0"/>
          </a:p>
        </p:txBody>
      </p:sp>
      <p:sp>
        <p:nvSpPr>
          <p:cNvPr id="12" name="TextBox 11"/>
          <p:cNvSpPr txBox="1"/>
          <p:nvPr/>
        </p:nvSpPr>
        <p:spPr>
          <a:xfrm>
            <a:off x="139285" y="2641368"/>
            <a:ext cx="9004715" cy="800219"/>
          </a:xfrm>
          <a:prstGeom prst="rect">
            <a:avLst/>
          </a:prstGeom>
          <a:noFill/>
        </p:spPr>
        <p:txBody>
          <a:bodyPr wrap="square" lIns="0" tIns="0" rIns="0" bIns="0" rtlCol="0">
            <a:spAutoFit/>
          </a:bodyPr>
          <a:lstStyle/>
          <a:p>
            <a:r>
              <a:rPr lang="en-US" sz="5200" b="1" dirty="0" smtClean="0">
                <a:solidFill>
                  <a:schemeClr val="accent2"/>
                </a:solidFill>
                <a:latin typeface="Cambria" panose="02040503050406030204" pitchFamily="18" charset="0"/>
              </a:rPr>
              <a:t>34” + 34” + 79” + 79” = 226”</a:t>
            </a:r>
            <a:endParaRPr lang="en-US" sz="5200" b="1" dirty="0">
              <a:solidFill>
                <a:schemeClr val="accent2"/>
              </a:solidFill>
              <a:latin typeface="Cambria" panose="02040503050406030204" pitchFamily="18" charset="0"/>
            </a:endParaRPr>
          </a:p>
        </p:txBody>
      </p:sp>
      <p:sp>
        <p:nvSpPr>
          <p:cNvPr id="16" name="Title 1"/>
          <p:cNvSpPr txBox="1">
            <a:spLocks/>
          </p:cNvSpPr>
          <p:nvPr/>
        </p:nvSpPr>
        <p:spPr>
          <a:xfrm>
            <a:off x="209440" y="94049"/>
            <a:ext cx="8818536" cy="661886"/>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5200" b="1" dirty="0" smtClean="0">
                <a:solidFill>
                  <a:srgbClr val="000000"/>
                </a:solidFill>
              </a:rPr>
              <a:t>Add whole numbers first, </a:t>
            </a:r>
            <a:endParaRPr lang="en-US" sz="5200" b="1" dirty="0">
              <a:solidFill>
                <a:srgbClr val="000000"/>
              </a:solidFill>
            </a:endParaRPr>
          </a:p>
        </p:txBody>
      </p:sp>
      <mc:AlternateContent xmlns:mc="http://schemas.openxmlformats.org/markup-compatibility/2006" xmlns:a14="http://schemas.microsoft.com/office/drawing/2010/main">
        <mc:Choice Requires="a14">
          <p:sp>
            <p:nvSpPr>
              <p:cNvPr id="17" name="TextBox 16"/>
              <p:cNvSpPr txBox="1"/>
              <p:nvPr/>
            </p:nvSpPr>
            <p:spPr>
              <a:xfrm>
                <a:off x="209439" y="3728144"/>
                <a:ext cx="8928681" cy="1347357"/>
              </a:xfrm>
              <a:prstGeom prst="rect">
                <a:avLst/>
              </a:prstGeom>
              <a:noFill/>
            </p:spPr>
            <p:txBody>
              <a:bodyPr wrap="square" lIns="0" tIns="0" rIns="0" bIns="0" rtlCol="0">
                <a:spAutoFit/>
              </a:bodyPr>
              <a:lstStyle/>
              <a:p>
                <a14:m>
                  <m:oMath xmlns:m="http://schemas.openxmlformats.org/officeDocument/2006/math">
                    <m:f>
                      <m:fPr>
                        <m:ctrlPr>
                          <a:rPr lang="en-US" sz="6000" b="1" i="1" smtClean="0">
                            <a:solidFill>
                              <a:schemeClr val="accent2"/>
                            </a:solidFill>
                            <a:latin typeface="Cambria Math" panose="02040503050406030204" pitchFamily="18" charset="0"/>
                          </a:rPr>
                        </m:ctrlPr>
                      </m:fPr>
                      <m:num>
                        <m:r>
                          <a:rPr lang="en-US" sz="6000" b="1" i="1" smtClean="0">
                            <a:solidFill>
                              <a:schemeClr val="accent2"/>
                            </a:solidFill>
                            <a:latin typeface="Cambria Math" panose="02040503050406030204" pitchFamily="18" charset="0"/>
                          </a:rPr>
                          <m:t> </m:t>
                        </m:r>
                        <m:r>
                          <a:rPr lang="en-US" sz="6000" b="1" i="1" smtClean="0">
                            <a:solidFill>
                              <a:schemeClr val="accent2"/>
                            </a:solidFill>
                            <a:latin typeface="Cambria Math" panose="02040503050406030204" pitchFamily="18" charset="0"/>
                          </a:rPr>
                          <m:t>𝟓</m:t>
                        </m:r>
                        <m:r>
                          <a:rPr lang="en-US" sz="6000" b="1" i="1" smtClean="0">
                            <a:solidFill>
                              <a:schemeClr val="accent2"/>
                            </a:solidFill>
                            <a:latin typeface="Cambria Math" panose="02040503050406030204" pitchFamily="18" charset="0"/>
                          </a:rPr>
                          <m:t>"</m:t>
                        </m:r>
                      </m:num>
                      <m:den>
                        <m:r>
                          <a:rPr lang="en-US" sz="6000" b="1" i="1" smtClean="0">
                            <a:solidFill>
                              <a:schemeClr val="accent2"/>
                            </a:solidFill>
                            <a:latin typeface="Cambria Math" panose="02040503050406030204" pitchFamily="18" charset="0"/>
                          </a:rPr>
                          <m:t>𝟏𝟔</m:t>
                        </m:r>
                      </m:den>
                    </m:f>
                  </m:oMath>
                </a14:m>
                <a:r>
                  <a:rPr lang="en-US" sz="6000" b="1" dirty="0" smtClean="0">
                    <a:solidFill>
                      <a:schemeClr val="accent2"/>
                    </a:solidFill>
                    <a:latin typeface="Cambria" panose="02040503050406030204" pitchFamily="18" charset="0"/>
                  </a:rPr>
                  <a:t> + </a:t>
                </a:r>
                <a14:m>
                  <m:oMath xmlns:m="http://schemas.openxmlformats.org/officeDocument/2006/math">
                    <m:f>
                      <m:fPr>
                        <m:ctrlPr>
                          <a:rPr lang="en-US" sz="6000" b="1" i="1" smtClean="0">
                            <a:solidFill>
                              <a:schemeClr val="accent2"/>
                            </a:solidFill>
                            <a:latin typeface="Cambria Math" panose="02040503050406030204" pitchFamily="18" charset="0"/>
                          </a:rPr>
                        </m:ctrlPr>
                      </m:fPr>
                      <m:num>
                        <m:r>
                          <a:rPr lang="en-US" sz="6000" b="1" i="1">
                            <a:solidFill>
                              <a:schemeClr val="accent2"/>
                            </a:solidFill>
                            <a:latin typeface="Cambria Math" panose="02040503050406030204" pitchFamily="18" charset="0"/>
                          </a:rPr>
                          <m:t> </m:t>
                        </m:r>
                        <m:r>
                          <a:rPr lang="en-US" sz="6000" b="1" i="1" smtClean="0">
                            <a:solidFill>
                              <a:schemeClr val="accent2"/>
                            </a:solidFill>
                            <a:latin typeface="Cambria Math" panose="02040503050406030204" pitchFamily="18" charset="0"/>
                          </a:rPr>
                          <m:t> </m:t>
                        </m:r>
                        <m:r>
                          <a:rPr lang="en-US" sz="6000" b="1" i="1" smtClean="0">
                            <a:solidFill>
                              <a:schemeClr val="accent2"/>
                            </a:solidFill>
                            <a:latin typeface="Cambria Math" panose="02040503050406030204" pitchFamily="18" charset="0"/>
                          </a:rPr>
                          <m:t>𝟓</m:t>
                        </m:r>
                        <m:r>
                          <a:rPr lang="en-US" sz="6000" b="1" i="1" smtClean="0">
                            <a:solidFill>
                              <a:schemeClr val="accent2"/>
                            </a:solidFill>
                            <a:latin typeface="Cambria Math" panose="02040503050406030204" pitchFamily="18" charset="0"/>
                          </a:rPr>
                          <m:t>" </m:t>
                        </m:r>
                      </m:num>
                      <m:den>
                        <m:r>
                          <a:rPr lang="en-US" sz="6000" b="1" i="1" smtClean="0">
                            <a:solidFill>
                              <a:schemeClr val="accent2"/>
                            </a:solidFill>
                            <a:latin typeface="Cambria Math" panose="02040503050406030204" pitchFamily="18" charset="0"/>
                          </a:rPr>
                          <m:t>𝟏𝟔</m:t>
                        </m:r>
                      </m:den>
                    </m:f>
                  </m:oMath>
                </a14:m>
                <a:r>
                  <a:rPr lang="en-US" sz="6000" b="1" dirty="0" smtClean="0">
                    <a:solidFill>
                      <a:schemeClr val="accent2"/>
                    </a:solidFill>
                    <a:latin typeface="Cambria" panose="02040503050406030204" pitchFamily="18" charset="0"/>
                  </a:rPr>
                  <a:t> + </a:t>
                </a:r>
                <a14:m>
                  <m:oMath xmlns:m="http://schemas.openxmlformats.org/officeDocument/2006/math">
                    <m:f>
                      <m:fPr>
                        <m:ctrlPr>
                          <a:rPr lang="en-US" sz="6000" b="1" i="1" smtClean="0">
                            <a:solidFill>
                              <a:schemeClr val="accent2"/>
                            </a:solidFill>
                            <a:latin typeface="Cambria Math" panose="02040503050406030204" pitchFamily="18" charset="0"/>
                          </a:rPr>
                        </m:ctrlPr>
                      </m:fPr>
                      <m:num>
                        <m:r>
                          <a:rPr lang="en-US" sz="6000" b="1" i="1" smtClean="0">
                            <a:solidFill>
                              <a:schemeClr val="accent2"/>
                            </a:solidFill>
                            <a:latin typeface="Cambria Math" panose="02040503050406030204" pitchFamily="18" charset="0"/>
                          </a:rPr>
                          <m:t> </m:t>
                        </m:r>
                        <m:r>
                          <a:rPr lang="en-US" sz="6000" b="1" i="1" smtClean="0">
                            <a:solidFill>
                              <a:schemeClr val="accent2"/>
                            </a:solidFill>
                            <a:latin typeface="Cambria Math" panose="02040503050406030204" pitchFamily="18" charset="0"/>
                          </a:rPr>
                          <m:t>𝟏</m:t>
                        </m:r>
                        <m:r>
                          <a:rPr lang="en-US" sz="6000" b="1" i="1" smtClean="0">
                            <a:solidFill>
                              <a:schemeClr val="accent2"/>
                            </a:solidFill>
                            <a:latin typeface="Cambria Math" panose="02040503050406030204" pitchFamily="18" charset="0"/>
                          </a:rPr>
                          <m:t>"</m:t>
                        </m:r>
                      </m:num>
                      <m:den>
                        <m:r>
                          <a:rPr lang="en-US" sz="6000" b="1" i="1" smtClean="0">
                            <a:solidFill>
                              <a:schemeClr val="accent2"/>
                            </a:solidFill>
                            <a:latin typeface="Cambria Math" panose="02040503050406030204" pitchFamily="18" charset="0"/>
                          </a:rPr>
                          <m:t>𝟏𝟔</m:t>
                        </m:r>
                      </m:den>
                    </m:f>
                  </m:oMath>
                </a14:m>
                <a:r>
                  <a:rPr lang="en-US" sz="6000" b="1" dirty="0">
                    <a:solidFill>
                      <a:schemeClr val="accent2"/>
                    </a:solidFill>
                    <a:latin typeface="Cambria" panose="02040503050406030204" pitchFamily="18" charset="0"/>
                  </a:rPr>
                  <a:t> </a:t>
                </a:r>
                <a:r>
                  <a:rPr lang="en-US" sz="6000" b="1" dirty="0" smtClean="0">
                    <a:solidFill>
                      <a:schemeClr val="accent2"/>
                    </a:solidFill>
                    <a:latin typeface="Cambria" panose="02040503050406030204" pitchFamily="18" charset="0"/>
                  </a:rPr>
                  <a:t>+ </a:t>
                </a:r>
                <a14:m>
                  <m:oMath xmlns:m="http://schemas.openxmlformats.org/officeDocument/2006/math">
                    <m:f>
                      <m:fPr>
                        <m:ctrlPr>
                          <a:rPr lang="en-US" sz="6000" b="1" i="1">
                            <a:solidFill>
                              <a:schemeClr val="accent2"/>
                            </a:solidFill>
                            <a:latin typeface="Cambria Math" panose="02040503050406030204" pitchFamily="18" charset="0"/>
                          </a:rPr>
                        </m:ctrlPr>
                      </m:fPr>
                      <m:num>
                        <m:r>
                          <a:rPr lang="en-US" sz="6000" b="1" i="1">
                            <a:solidFill>
                              <a:schemeClr val="accent2"/>
                            </a:solidFill>
                            <a:latin typeface="Cambria Math" panose="02040503050406030204" pitchFamily="18" charset="0"/>
                          </a:rPr>
                          <m:t> </m:t>
                        </m:r>
                        <m:r>
                          <a:rPr lang="en-US" sz="6000" b="1" i="1" smtClean="0">
                            <a:solidFill>
                              <a:schemeClr val="accent2"/>
                            </a:solidFill>
                            <a:latin typeface="Cambria Math" panose="02040503050406030204" pitchFamily="18" charset="0"/>
                          </a:rPr>
                          <m:t> </m:t>
                        </m:r>
                        <m:r>
                          <a:rPr lang="en-US" sz="6000" b="1" i="1" smtClean="0">
                            <a:solidFill>
                              <a:schemeClr val="accent2"/>
                            </a:solidFill>
                            <a:latin typeface="Cambria Math" panose="02040503050406030204" pitchFamily="18" charset="0"/>
                          </a:rPr>
                          <m:t>𝟏</m:t>
                        </m:r>
                        <m:r>
                          <a:rPr lang="en-US" sz="6000" b="1" i="1" smtClean="0">
                            <a:solidFill>
                              <a:schemeClr val="accent2"/>
                            </a:solidFill>
                            <a:latin typeface="Cambria Math" panose="02040503050406030204" pitchFamily="18" charset="0"/>
                          </a:rPr>
                          <m:t>" </m:t>
                        </m:r>
                      </m:num>
                      <m:den>
                        <m:r>
                          <a:rPr lang="en-US" sz="6000" b="1" i="1" smtClean="0">
                            <a:solidFill>
                              <a:schemeClr val="accent2"/>
                            </a:solidFill>
                            <a:latin typeface="Cambria Math" panose="02040503050406030204" pitchFamily="18" charset="0"/>
                          </a:rPr>
                          <m:t>𝟏𝟔</m:t>
                        </m:r>
                      </m:den>
                    </m:f>
                  </m:oMath>
                </a14:m>
                <a:r>
                  <a:rPr lang="en-US" sz="6000" b="1" dirty="0" smtClean="0">
                    <a:solidFill>
                      <a:schemeClr val="accent2"/>
                    </a:solidFill>
                    <a:latin typeface="Cambria" panose="02040503050406030204" pitchFamily="18" charset="0"/>
                  </a:rPr>
                  <a:t> = </a:t>
                </a:r>
                <a14:m>
                  <m:oMath xmlns:m="http://schemas.openxmlformats.org/officeDocument/2006/math">
                    <m:f>
                      <m:fPr>
                        <m:ctrlPr>
                          <a:rPr lang="en-US" sz="6000" b="1" i="1">
                            <a:solidFill>
                              <a:schemeClr val="accent2"/>
                            </a:solidFill>
                            <a:latin typeface="Cambria Math" panose="02040503050406030204" pitchFamily="18" charset="0"/>
                          </a:rPr>
                        </m:ctrlPr>
                      </m:fPr>
                      <m:num>
                        <m:r>
                          <a:rPr lang="en-US" sz="6000" b="1" i="1" smtClean="0">
                            <a:solidFill>
                              <a:schemeClr val="accent2"/>
                            </a:solidFill>
                            <a:latin typeface="Cambria Math" panose="02040503050406030204" pitchFamily="18" charset="0"/>
                          </a:rPr>
                          <m:t> </m:t>
                        </m:r>
                        <m:r>
                          <a:rPr lang="en-US" sz="6000" b="1" i="1" smtClean="0">
                            <a:solidFill>
                              <a:schemeClr val="accent2"/>
                            </a:solidFill>
                            <a:latin typeface="Cambria Math" panose="02040503050406030204" pitchFamily="18" charset="0"/>
                          </a:rPr>
                          <m:t>𝟏𝟐</m:t>
                        </m:r>
                        <m:r>
                          <a:rPr lang="en-US" sz="6000" b="1" i="1" smtClean="0">
                            <a:solidFill>
                              <a:schemeClr val="accent2"/>
                            </a:solidFill>
                            <a:latin typeface="Cambria Math" panose="02040503050406030204" pitchFamily="18" charset="0"/>
                          </a:rPr>
                          <m:t>"</m:t>
                        </m:r>
                      </m:num>
                      <m:den>
                        <m:r>
                          <a:rPr lang="en-US" sz="6000" b="1" i="1" smtClean="0">
                            <a:solidFill>
                              <a:schemeClr val="accent2"/>
                            </a:solidFill>
                            <a:latin typeface="Cambria Math" panose="02040503050406030204" pitchFamily="18" charset="0"/>
                          </a:rPr>
                          <m:t>𝟏𝟔</m:t>
                        </m:r>
                      </m:den>
                    </m:f>
                  </m:oMath>
                </a14:m>
                <a:r>
                  <a:rPr lang="en-US" sz="6000" b="1" dirty="0" smtClean="0">
                    <a:solidFill>
                      <a:schemeClr val="accent2"/>
                    </a:solidFill>
                    <a:latin typeface="Cambria" panose="02040503050406030204" pitchFamily="18" charset="0"/>
                  </a:rPr>
                  <a:t> = </a:t>
                </a:r>
                <a14:m>
                  <m:oMath xmlns:m="http://schemas.openxmlformats.org/officeDocument/2006/math">
                    <m:f>
                      <m:fPr>
                        <m:ctrlPr>
                          <a:rPr lang="en-US" sz="6000" b="1" i="1">
                            <a:solidFill>
                              <a:schemeClr val="accent2"/>
                            </a:solidFill>
                            <a:latin typeface="Cambria Math" panose="02040503050406030204" pitchFamily="18" charset="0"/>
                          </a:rPr>
                        </m:ctrlPr>
                      </m:fPr>
                      <m:num>
                        <m:r>
                          <a:rPr lang="en-US" sz="6000" b="1" i="1" smtClean="0">
                            <a:solidFill>
                              <a:schemeClr val="accent2"/>
                            </a:solidFill>
                            <a:latin typeface="Cambria Math" panose="02040503050406030204" pitchFamily="18" charset="0"/>
                          </a:rPr>
                          <m:t> </m:t>
                        </m:r>
                        <m:r>
                          <a:rPr lang="en-US" sz="6000" b="1" i="1" smtClean="0">
                            <a:solidFill>
                              <a:schemeClr val="accent2"/>
                            </a:solidFill>
                            <a:latin typeface="Cambria Math" panose="02040503050406030204" pitchFamily="18" charset="0"/>
                          </a:rPr>
                          <m:t>𝟑</m:t>
                        </m:r>
                        <m:r>
                          <a:rPr lang="en-US" sz="6000" b="1" i="1">
                            <a:solidFill>
                              <a:schemeClr val="accent2"/>
                            </a:solidFill>
                            <a:latin typeface="Cambria Math" panose="02040503050406030204" pitchFamily="18" charset="0"/>
                          </a:rPr>
                          <m:t>"</m:t>
                        </m:r>
                      </m:num>
                      <m:den>
                        <m:r>
                          <a:rPr lang="en-US" sz="6000" b="1" i="1" smtClean="0">
                            <a:solidFill>
                              <a:schemeClr val="accent2"/>
                            </a:solidFill>
                            <a:latin typeface="Cambria Math" panose="02040503050406030204" pitchFamily="18" charset="0"/>
                          </a:rPr>
                          <m:t>𝟒</m:t>
                        </m:r>
                      </m:den>
                    </m:f>
                  </m:oMath>
                </a14:m>
                <a:endParaRPr lang="en-US" sz="6000" b="1" dirty="0">
                  <a:solidFill>
                    <a:schemeClr val="accent2"/>
                  </a:solidFill>
                  <a:latin typeface="Cambria" panose="020405030504060302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09439" y="3728144"/>
                <a:ext cx="8928681" cy="1347357"/>
              </a:xfrm>
              <a:prstGeom prst="rect">
                <a:avLst/>
              </a:prstGeom>
              <a:blipFill rotWithShape="0">
                <a:blip r:embed="rId3"/>
                <a:stretch>
                  <a:fillRect t="-1810" b="-171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18432" y="5409957"/>
                <a:ext cx="8430324" cy="1301062"/>
              </a:xfrm>
              <a:prstGeom prst="rect">
                <a:avLst/>
              </a:prstGeom>
              <a:noFill/>
              <a:ln w="38100">
                <a:noFill/>
              </a:ln>
            </p:spPr>
            <p:txBody>
              <a:bodyPr wrap="square" rtlCol="0">
                <a:spAutoFit/>
              </a:bodyPr>
              <a:lstStyle/>
              <a:p>
                <a:r>
                  <a:rPr lang="en-US" sz="4000" b="1" dirty="0" smtClean="0">
                    <a:solidFill>
                      <a:schemeClr val="accent2"/>
                    </a:solidFill>
                  </a:rPr>
                  <a:t>Perimeter </a:t>
                </a:r>
                <a:r>
                  <a:rPr lang="en-US" sz="4800" b="1" dirty="0" smtClean="0">
                    <a:solidFill>
                      <a:schemeClr val="accent2"/>
                    </a:solidFill>
                    <a:latin typeface="Cambria" panose="02040503050406030204" pitchFamily="18" charset="0"/>
                  </a:rPr>
                  <a:t>=226</a:t>
                </a:r>
                <a14:m>
                  <m:oMath xmlns:m="http://schemas.openxmlformats.org/officeDocument/2006/math">
                    <m:f>
                      <m:fPr>
                        <m:ctrlPr>
                          <a:rPr lang="en-US" sz="5400" b="1" i="1">
                            <a:solidFill>
                              <a:schemeClr val="accent2"/>
                            </a:solidFill>
                            <a:latin typeface="Cambria Math" panose="02040503050406030204" pitchFamily="18" charset="0"/>
                          </a:rPr>
                        </m:ctrlPr>
                      </m:fPr>
                      <m:num>
                        <m:r>
                          <a:rPr lang="en-US" sz="5400" b="1" i="1">
                            <a:solidFill>
                              <a:schemeClr val="accent2"/>
                            </a:solidFill>
                            <a:latin typeface="Cambria Math" panose="02040503050406030204" pitchFamily="18" charset="0"/>
                          </a:rPr>
                          <m:t> </m:t>
                        </m:r>
                        <m:r>
                          <a:rPr lang="en-US" sz="5400" b="1" i="1">
                            <a:solidFill>
                              <a:schemeClr val="accent2"/>
                            </a:solidFill>
                            <a:latin typeface="Cambria Math" panose="02040503050406030204" pitchFamily="18" charset="0"/>
                          </a:rPr>
                          <m:t>𝟑</m:t>
                        </m:r>
                        <m:r>
                          <a:rPr lang="en-US" sz="5400" b="1" i="1">
                            <a:solidFill>
                              <a:schemeClr val="accent2"/>
                            </a:solidFill>
                            <a:latin typeface="Cambria Math" panose="02040503050406030204" pitchFamily="18" charset="0"/>
                          </a:rPr>
                          <m:t>"</m:t>
                        </m:r>
                      </m:num>
                      <m:den>
                        <m:r>
                          <a:rPr lang="en-US" sz="5400" b="1" i="1">
                            <a:solidFill>
                              <a:schemeClr val="accent2"/>
                            </a:solidFill>
                            <a:latin typeface="Cambria Math" panose="02040503050406030204" pitchFamily="18" charset="0"/>
                          </a:rPr>
                          <m:t>𝟒</m:t>
                        </m:r>
                      </m:den>
                    </m:f>
                  </m:oMath>
                </a14:m>
                <a:endParaRPr lang="en-US" sz="4800" b="1" dirty="0">
                  <a:solidFill>
                    <a:schemeClr val="accent2"/>
                  </a:solidFill>
                  <a:latin typeface="Cambria" panose="020405030504060302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318432" y="5409957"/>
                <a:ext cx="8430324" cy="1301062"/>
              </a:xfrm>
              <a:prstGeom prst="rect">
                <a:avLst/>
              </a:prstGeom>
              <a:blipFill rotWithShape="0">
                <a:blip r:embed="rId4"/>
                <a:stretch>
                  <a:fillRect l="-2531" b="-7944"/>
                </a:stretch>
              </a:blipFill>
              <a:ln w="38100">
                <a:noFill/>
              </a:ln>
            </p:spPr>
            <p:txBody>
              <a:bodyPr/>
              <a:lstStyle/>
              <a:p>
                <a:r>
                  <a:rPr lang="en-US">
                    <a:noFill/>
                  </a:rPr>
                  <a:t> </a:t>
                </a:r>
              </a:p>
            </p:txBody>
          </p:sp>
        </mc:Fallback>
      </mc:AlternateContent>
      <p:sp>
        <p:nvSpPr>
          <p:cNvPr id="20" name="Title 1"/>
          <p:cNvSpPr txBox="1">
            <a:spLocks/>
          </p:cNvSpPr>
          <p:nvPr/>
        </p:nvSpPr>
        <p:spPr>
          <a:xfrm>
            <a:off x="209440" y="755934"/>
            <a:ext cx="7975004" cy="729814"/>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5200" b="1" dirty="0" smtClean="0">
                <a:solidFill>
                  <a:srgbClr val="000000"/>
                </a:solidFill>
              </a:rPr>
              <a:t>then the fractions, </a:t>
            </a:r>
            <a:endParaRPr lang="en-US" sz="5200" b="1" dirty="0">
              <a:solidFill>
                <a:srgbClr val="000000"/>
              </a:solidFill>
            </a:endParaRPr>
          </a:p>
        </p:txBody>
      </p:sp>
      <p:sp>
        <p:nvSpPr>
          <p:cNvPr id="21" name="Title 1"/>
          <p:cNvSpPr txBox="1">
            <a:spLocks/>
          </p:cNvSpPr>
          <p:nvPr/>
        </p:nvSpPr>
        <p:spPr>
          <a:xfrm>
            <a:off x="209439" y="1457696"/>
            <a:ext cx="4960871" cy="729814"/>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5200" b="1" dirty="0" smtClean="0">
                <a:solidFill>
                  <a:srgbClr val="000000"/>
                </a:solidFill>
              </a:rPr>
              <a:t>then combine.</a:t>
            </a:r>
            <a:endParaRPr lang="en-US" sz="5200" b="1" dirty="0">
              <a:solidFill>
                <a:srgbClr val="000000"/>
              </a:solidFill>
            </a:endParaRPr>
          </a:p>
        </p:txBody>
      </p:sp>
    </p:spTree>
    <p:extLst>
      <p:ext uri="{BB962C8B-B14F-4D97-AF65-F5344CB8AC3E}">
        <p14:creationId xmlns:p14="http://schemas.microsoft.com/office/powerpoint/2010/main" val="2163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88556" y="139204"/>
            <a:ext cx="8655443" cy="3687729"/>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5200" b="1" dirty="0" smtClean="0">
                <a:solidFill>
                  <a:srgbClr val="000000"/>
                </a:solidFill>
              </a:rPr>
              <a:t>Three pieces of 3/8” thick plywood are stacked on each other. What is the total thickness of the three pieces?</a:t>
            </a:r>
            <a:endParaRPr lang="en-US" sz="5200" b="1" dirty="0">
              <a:solidFill>
                <a:srgbClr val="000000"/>
              </a:solidFill>
            </a:endParaRPr>
          </a:p>
        </p:txBody>
      </p:sp>
      <p:grpSp>
        <p:nvGrpSpPr>
          <p:cNvPr id="17" name="Group 16"/>
          <p:cNvGrpSpPr/>
          <p:nvPr/>
        </p:nvGrpSpPr>
        <p:grpSpPr>
          <a:xfrm>
            <a:off x="488556" y="4014459"/>
            <a:ext cx="6765080" cy="2302390"/>
            <a:chOff x="488556" y="4014459"/>
            <a:chExt cx="6765080" cy="2302390"/>
          </a:xfrm>
        </p:grpSpPr>
        <p:sp>
          <p:nvSpPr>
            <p:cNvPr id="8" name="Rectangle 7"/>
            <p:cNvSpPr/>
            <p:nvPr/>
          </p:nvSpPr>
          <p:spPr>
            <a:xfrm>
              <a:off x="488556" y="4186166"/>
              <a:ext cx="4632325" cy="685800"/>
            </a:xfrm>
            <a:prstGeom prst="rect">
              <a:avLst/>
            </a:prstGeom>
            <a:solidFill>
              <a:schemeClr val="accent5">
                <a:lumMod val="75000"/>
              </a:schemeClr>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p:cNvSpPr/>
            <p:nvPr/>
          </p:nvSpPr>
          <p:spPr>
            <a:xfrm>
              <a:off x="488556" y="4871966"/>
              <a:ext cx="4632325" cy="685800"/>
            </a:xfrm>
            <a:prstGeom prst="rect">
              <a:avLst/>
            </a:prstGeom>
            <a:solidFill>
              <a:schemeClr val="accent5">
                <a:lumMod val="75000"/>
              </a:schemeClr>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p:cNvSpPr/>
            <p:nvPr/>
          </p:nvSpPr>
          <p:spPr>
            <a:xfrm>
              <a:off x="488556" y="5553321"/>
              <a:ext cx="4632325" cy="685800"/>
            </a:xfrm>
            <a:prstGeom prst="rect">
              <a:avLst/>
            </a:prstGeom>
            <a:solidFill>
              <a:schemeClr val="accent5">
                <a:lumMod val="75000"/>
              </a:schemeClr>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Left Brace 10"/>
            <p:cNvSpPr/>
            <p:nvPr/>
          </p:nvSpPr>
          <p:spPr>
            <a:xfrm flipH="1">
              <a:off x="5204178" y="4222819"/>
              <a:ext cx="1188720" cy="640080"/>
            </a:xfrm>
            <a:prstGeom prst="leftBrace">
              <a:avLst/>
            </a:prstGeom>
            <a:ln w="254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p:cNvSpPr/>
            <p:nvPr/>
          </p:nvSpPr>
          <p:spPr>
            <a:xfrm flipH="1">
              <a:off x="5173698" y="4878738"/>
              <a:ext cx="365760" cy="640080"/>
            </a:xfrm>
            <a:prstGeom prst="leftBrace">
              <a:avLst/>
            </a:prstGeom>
            <a:ln w="254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p:cNvSpPr/>
            <p:nvPr/>
          </p:nvSpPr>
          <p:spPr>
            <a:xfrm flipH="1">
              <a:off x="5173698" y="5576181"/>
              <a:ext cx="1280160" cy="640080"/>
            </a:xfrm>
            <a:prstGeom prst="leftBrace">
              <a:avLst/>
            </a:prstGeom>
            <a:ln w="254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Rectangle 13"/>
                <p:cNvSpPr/>
                <p:nvPr/>
              </p:nvSpPr>
              <p:spPr>
                <a:xfrm>
                  <a:off x="6483127" y="4014459"/>
                  <a:ext cx="646331" cy="8989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800" b="1" i="1" smtClean="0">
                                <a:solidFill>
                                  <a:srgbClr val="000000"/>
                                </a:solidFill>
                                <a:latin typeface="Cambria Math" panose="02040503050406030204" pitchFamily="18" charset="0"/>
                              </a:rPr>
                            </m:ctrlPr>
                          </m:fPr>
                          <m:num>
                            <m:r>
                              <a:rPr lang="en-US" sz="2800" b="1" i="1">
                                <a:solidFill>
                                  <a:srgbClr val="000000"/>
                                </a:solidFill>
                                <a:latin typeface="Cambria Math" panose="02040503050406030204" pitchFamily="18" charset="0"/>
                              </a:rPr>
                              <m:t> </m:t>
                            </m:r>
                            <m:r>
                              <a:rPr lang="en-US" sz="2800" b="1" i="1">
                                <a:solidFill>
                                  <a:srgbClr val="000000"/>
                                </a:solidFill>
                                <a:latin typeface="Cambria Math" panose="02040503050406030204" pitchFamily="18" charset="0"/>
                              </a:rPr>
                              <m:t>𝟑</m:t>
                            </m:r>
                            <m:r>
                              <a:rPr lang="en-US" sz="2800" b="1" i="1">
                                <a:solidFill>
                                  <a:srgbClr val="000000"/>
                                </a:solidFill>
                                <a:latin typeface="Cambria Math" panose="02040503050406030204" pitchFamily="18" charset="0"/>
                              </a:rPr>
                              <m:t> </m:t>
                            </m:r>
                          </m:num>
                          <m:den>
                            <m:r>
                              <a:rPr lang="en-US" sz="2800" b="1" i="1" smtClean="0">
                                <a:solidFill>
                                  <a:srgbClr val="000000"/>
                                </a:solidFill>
                                <a:latin typeface="Cambria Math" panose="02040503050406030204" pitchFamily="18" charset="0"/>
                              </a:rPr>
                              <m:t>𝟖</m:t>
                            </m:r>
                          </m:den>
                        </m:f>
                      </m:oMath>
                    </m:oMathPara>
                  </a14:m>
                  <a:endParaRPr lang="en-US" sz="2800" dirty="0">
                    <a:solidFill>
                      <a:srgbClr val="000000"/>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6483127" y="4014459"/>
                  <a:ext cx="646331" cy="898964"/>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5711301" y="4720442"/>
                  <a:ext cx="646331" cy="8989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800" b="1" i="1" smtClean="0">
                                <a:solidFill>
                                  <a:srgbClr val="000000"/>
                                </a:solidFill>
                                <a:latin typeface="Cambria Math" panose="02040503050406030204" pitchFamily="18" charset="0"/>
                              </a:rPr>
                            </m:ctrlPr>
                          </m:fPr>
                          <m:num>
                            <m:r>
                              <a:rPr lang="en-US" sz="2800" b="1" i="1">
                                <a:solidFill>
                                  <a:srgbClr val="000000"/>
                                </a:solidFill>
                                <a:latin typeface="Cambria Math" panose="02040503050406030204" pitchFamily="18" charset="0"/>
                              </a:rPr>
                              <m:t> </m:t>
                            </m:r>
                            <m:r>
                              <a:rPr lang="en-US" sz="2800" b="1" i="1">
                                <a:solidFill>
                                  <a:srgbClr val="000000"/>
                                </a:solidFill>
                                <a:latin typeface="Cambria Math" panose="02040503050406030204" pitchFamily="18" charset="0"/>
                              </a:rPr>
                              <m:t>𝟑</m:t>
                            </m:r>
                            <m:r>
                              <a:rPr lang="en-US" sz="2800" b="1" i="1">
                                <a:solidFill>
                                  <a:srgbClr val="000000"/>
                                </a:solidFill>
                                <a:latin typeface="Cambria Math" panose="02040503050406030204" pitchFamily="18" charset="0"/>
                              </a:rPr>
                              <m:t> </m:t>
                            </m:r>
                          </m:num>
                          <m:den>
                            <m:r>
                              <a:rPr lang="en-US" sz="2800" b="1" i="1" smtClean="0">
                                <a:solidFill>
                                  <a:srgbClr val="000000"/>
                                </a:solidFill>
                                <a:latin typeface="Cambria Math" panose="02040503050406030204" pitchFamily="18" charset="0"/>
                              </a:rPr>
                              <m:t>𝟖</m:t>
                            </m:r>
                          </m:den>
                        </m:f>
                      </m:oMath>
                    </m:oMathPara>
                  </a14:m>
                  <a:endParaRPr lang="en-US" sz="2800" dirty="0">
                    <a:solidFill>
                      <a:srgbClr val="000000"/>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5711301" y="4720442"/>
                  <a:ext cx="646331" cy="898964"/>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607305" y="5417885"/>
                  <a:ext cx="646331" cy="8989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800" b="1" i="1" smtClean="0">
                                <a:solidFill>
                                  <a:srgbClr val="000000"/>
                                </a:solidFill>
                                <a:latin typeface="Cambria Math" panose="02040503050406030204" pitchFamily="18" charset="0"/>
                              </a:rPr>
                            </m:ctrlPr>
                          </m:fPr>
                          <m:num>
                            <m:r>
                              <a:rPr lang="en-US" sz="2800" b="1" i="1">
                                <a:solidFill>
                                  <a:srgbClr val="000000"/>
                                </a:solidFill>
                                <a:latin typeface="Cambria Math" panose="02040503050406030204" pitchFamily="18" charset="0"/>
                              </a:rPr>
                              <m:t> </m:t>
                            </m:r>
                            <m:r>
                              <a:rPr lang="en-US" sz="2800" b="1" i="1">
                                <a:solidFill>
                                  <a:srgbClr val="000000"/>
                                </a:solidFill>
                                <a:latin typeface="Cambria Math" panose="02040503050406030204" pitchFamily="18" charset="0"/>
                              </a:rPr>
                              <m:t>𝟑</m:t>
                            </m:r>
                            <m:r>
                              <a:rPr lang="en-US" sz="2800" b="1" i="1">
                                <a:solidFill>
                                  <a:srgbClr val="000000"/>
                                </a:solidFill>
                                <a:latin typeface="Cambria Math" panose="02040503050406030204" pitchFamily="18" charset="0"/>
                              </a:rPr>
                              <m:t> </m:t>
                            </m:r>
                          </m:num>
                          <m:den>
                            <m:r>
                              <a:rPr lang="en-US" sz="2800" b="1" i="1" smtClean="0">
                                <a:solidFill>
                                  <a:srgbClr val="000000"/>
                                </a:solidFill>
                                <a:latin typeface="Cambria Math" panose="02040503050406030204" pitchFamily="18" charset="0"/>
                              </a:rPr>
                              <m:t>𝟖</m:t>
                            </m:r>
                          </m:den>
                        </m:f>
                      </m:oMath>
                    </m:oMathPara>
                  </a14:m>
                  <a:endParaRPr lang="en-US" sz="2800" dirty="0">
                    <a:solidFill>
                      <a:srgbClr val="000000"/>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6607305" y="5417885"/>
                  <a:ext cx="646331" cy="898964"/>
                </a:xfrm>
                <a:prstGeom prst="rect">
                  <a:avLst/>
                </a:prstGeom>
                <a:blipFill rotWithShape="0">
                  <a:blip r:embed="rId5"/>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4339778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3" name="TextBox 32"/>
              <p:cNvSpPr txBox="1"/>
              <p:nvPr/>
            </p:nvSpPr>
            <p:spPr>
              <a:xfrm>
                <a:off x="564445" y="795677"/>
                <a:ext cx="7811911" cy="1908536"/>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f>
                        <m:fPr>
                          <m:ctrlPr>
                            <a:rPr lang="en-US" sz="6600" b="1" i="1" smtClean="0">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𝟑</m:t>
                          </m:r>
                        </m:num>
                        <m:den>
                          <m:r>
                            <a:rPr lang="en-US" sz="6600" b="1" i="0" smtClean="0">
                              <a:solidFill>
                                <a:srgbClr val="000000"/>
                              </a:solidFill>
                              <a:latin typeface="Cambria Math" panose="02040503050406030204" pitchFamily="18" charset="0"/>
                            </a:rPr>
                            <m:t>𝟖</m:t>
                          </m:r>
                        </m:den>
                      </m:f>
                      <m:r>
                        <a:rPr lang="en-US" sz="6600" b="1" i="0" smtClean="0">
                          <a:solidFill>
                            <a:srgbClr val="000000"/>
                          </a:solidFill>
                          <a:latin typeface="Cambria Math" panose="02040503050406030204" pitchFamily="18" charset="0"/>
                        </a:rPr>
                        <m:t>+</m:t>
                      </m:r>
                      <m:f>
                        <m:fPr>
                          <m:ctrlPr>
                            <a:rPr lang="en-US" sz="6600" b="1" i="1" smtClean="0">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𝟑</m:t>
                          </m:r>
                        </m:num>
                        <m:den>
                          <m:r>
                            <a:rPr lang="en-US" sz="6600" b="1" i="0" smtClean="0">
                              <a:solidFill>
                                <a:srgbClr val="000000"/>
                              </a:solidFill>
                              <a:latin typeface="Cambria Math" panose="02040503050406030204" pitchFamily="18" charset="0"/>
                            </a:rPr>
                            <m:t>𝟖</m:t>
                          </m:r>
                        </m:den>
                      </m:f>
                      <m:r>
                        <a:rPr lang="en-US" sz="6600" b="1">
                          <a:solidFill>
                            <a:srgbClr val="000000"/>
                          </a:solidFill>
                          <a:latin typeface="Cambria Math" panose="02040503050406030204" pitchFamily="18" charset="0"/>
                        </a:rPr>
                        <m:t>+</m:t>
                      </m:r>
                      <m:f>
                        <m:fPr>
                          <m:ctrlPr>
                            <a:rPr lang="en-US" sz="6600" b="1" i="1">
                              <a:solidFill>
                                <a:srgbClr val="000000"/>
                              </a:solidFill>
                              <a:latin typeface="Cambria Math" panose="02040503050406030204" pitchFamily="18" charset="0"/>
                            </a:rPr>
                          </m:ctrlPr>
                        </m:fPr>
                        <m:num>
                          <m:r>
                            <a:rPr lang="en-US" sz="6600" b="1" i="1" smtClean="0">
                              <a:solidFill>
                                <a:srgbClr val="000000"/>
                              </a:solidFill>
                              <a:latin typeface="Cambria Math" panose="02040503050406030204" pitchFamily="18" charset="0"/>
                            </a:rPr>
                            <m:t>𝟑</m:t>
                          </m:r>
                        </m:num>
                        <m:den>
                          <m:r>
                            <a:rPr lang="en-US" sz="6600" b="1" i="0" smtClean="0">
                              <a:solidFill>
                                <a:srgbClr val="000000"/>
                              </a:solidFill>
                              <a:latin typeface="Cambria Math" panose="02040503050406030204" pitchFamily="18" charset="0"/>
                            </a:rPr>
                            <m:t>𝟖</m:t>
                          </m:r>
                        </m:den>
                      </m:f>
                      <m:r>
                        <a:rPr lang="en-US" sz="6600" b="1" i="0" smtClean="0">
                          <a:solidFill>
                            <a:srgbClr val="000000"/>
                          </a:solidFill>
                          <a:latin typeface="Cambria Math" panose="02040503050406030204" pitchFamily="18" charset="0"/>
                        </a:rPr>
                        <m:t>=</m:t>
                      </m:r>
                      <m:f>
                        <m:fPr>
                          <m:ctrlPr>
                            <a:rPr lang="en-US" sz="6600" b="1" i="1">
                              <a:solidFill>
                                <a:srgbClr val="000000"/>
                              </a:solidFill>
                              <a:latin typeface="Cambria Math" panose="02040503050406030204" pitchFamily="18" charset="0"/>
                            </a:rPr>
                          </m:ctrlPr>
                        </m:fPr>
                        <m:num>
                          <m:r>
                            <a:rPr lang="en-US" sz="6600" b="1" i="1" smtClean="0">
                              <a:solidFill>
                                <a:srgbClr val="000000"/>
                              </a:solidFill>
                              <a:latin typeface="Cambria Math" panose="02040503050406030204" pitchFamily="18" charset="0"/>
                            </a:rPr>
                            <m:t>𝟗</m:t>
                          </m:r>
                        </m:num>
                        <m:den>
                          <m:r>
                            <a:rPr lang="en-US" sz="6600" b="1">
                              <a:solidFill>
                                <a:srgbClr val="000000"/>
                              </a:solidFill>
                              <a:latin typeface="Cambria Math" panose="02040503050406030204" pitchFamily="18" charset="0"/>
                            </a:rPr>
                            <m:t>𝟖</m:t>
                          </m:r>
                        </m:den>
                      </m:f>
                      <m:r>
                        <a:rPr lang="en-US" sz="6600" b="1" i="0" smtClean="0">
                          <a:solidFill>
                            <a:srgbClr val="000000"/>
                          </a:solidFill>
                          <a:latin typeface="Cambria Math" panose="02040503050406030204" pitchFamily="18" charset="0"/>
                        </a:rPr>
                        <m:t>=</m:t>
                      </m:r>
                      <m:r>
                        <a:rPr lang="en-US" sz="6600" b="1" i="1" smtClean="0">
                          <a:solidFill>
                            <a:srgbClr val="000000"/>
                          </a:solidFill>
                          <a:latin typeface="Cambria Math" panose="02040503050406030204" pitchFamily="18" charset="0"/>
                        </a:rPr>
                        <m:t>𝟏</m:t>
                      </m:r>
                      <m:f>
                        <m:fPr>
                          <m:ctrlPr>
                            <a:rPr lang="en-US" sz="6600" b="1" i="1">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𝟏</m:t>
                          </m:r>
                        </m:num>
                        <m:den>
                          <m:r>
                            <a:rPr lang="en-US" sz="6600" b="1" i="0" smtClean="0">
                              <a:solidFill>
                                <a:srgbClr val="000000"/>
                              </a:solidFill>
                              <a:latin typeface="Cambria Math" panose="02040503050406030204" pitchFamily="18" charset="0"/>
                            </a:rPr>
                            <m:t>𝟖</m:t>
                          </m:r>
                        </m:den>
                      </m:f>
                    </m:oMath>
                  </m:oMathPara>
                </a14:m>
                <a:endParaRPr lang="en-US" sz="6600" b="1" dirty="0">
                  <a:solidFill>
                    <a:srgbClr val="000000"/>
                  </a:solidFill>
                  <a:latin typeface="+mj-lt"/>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564445" y="795677"/>
                <a:ext cx="7811911" cy="1908536"/>
              </a:xfrm>
              <a:prstGeom prst="rect">
                <a:avLst/>
              </a:prstGeom>
              <a:blipFill rotWithShape="0">
                <a:blip r:embed="rId3"/>
                <a:stretch>
                  <a:fillRect l="-78"/>
                </a:stretch>
              </a:blipFill>
            </p:spPr>
            <p:txBody>
              <a:bodyPr/>
              <a:lstStyle/>
              <a:p>
                <a:r>
                  <a:rPr lang="en-US">
                    <a:noFill/>
                  </a:rPr>
                  <a:t> </a:t>
                </a:r>
              </a:p>
            </p:txBody>
          </p:sp>
        </mc:Fallback>
      </mc:AlternateContent>
      <p:grpSp>
        <p:nvGrpSpPr>
          <p:cNvPr id="56" name="Group 55"/>
          <p:cNvGrpSpPr/>
          <p:nvPr/>
        </p:nvGrpSpPr>
        <p:grpSpPr>
          <a:xfrm>
            <a:off x="564445" y="3522133"/>
            <a:ext cx="7337777" cy="2546360"/>
            <a:chOff x="488556" y="4014459"/>
            <a:chExt cx="6765080" cy="2302390"/>
          </a:xfrm>
        </p:grpSpPr>
        <p:sp>
          <p:nvSpPr>
            <p:cNvPr id="57" name="Rectangle 56"/>
            <p:cNvSpPr/>
            <p:nvPr/>
          </p:nvSpPr>
          <p:spPr>
            <a:xfrm>
              <a:off x="488556" y="4186166"/>
              <a:ext cx="4632325" cy="685800"/>
            </a:xfrm>
            <a:prstGeom prst="rect">
              <a:avLst/>
            </a:prstGeom>
            <a:solidFill>
              <a:schemeClr val="accent5">
                <a:lumMod val="75000"/>
              </a:schemeClr>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8" name="Rectangle 57"/>
            <p:cNvSpPr/>
            <p:nvPr/>
          </p:nvSpPr>
          <p:spPr>
            <a:xfrm>
              <a:off x="488556" y="4871966"/>
              <a:ext cx="4632325" cy="685800"/>
            </a:xfrm>
            <a:prstGeom prst="rect">
              <a:avLst/>
            </a:prstGeom>
            <a:solidFill>
              <a:schemeClr val="accent5">
                <a:lumMod val="75000"/>
              </a:schemeClr>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9" name="Rectangle 58"/>
            <p:cNvSpPr/>
            <p:nvPr/>
          </p:nvSpPr>
          <p:spPr>
            <a:xfrm>
              <a:off x="488556" y="5553321"/>
              <a:ext cx="4632325" cy="685800"/>
            </a:xfrm>
            <a:prstGeom prst="rect">
              <a:avLst/>
            </a:prstGeom>
            <a:solidFill>
              <a:schemeClr val="accent5">
                <a:lumMod val="75000"/>
              </a:schemeClr>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0" name="Left Brace 59"/>
            <p:cNvSpPr/>
            <p:nvPr/>
          </p:nvSpPr>
          <p:spPr>
            <a:xfrm flipH="1">
              <a:off x="5204178" y="4222819"/>
              <a:ext cx="1188720" cy="640080"/>
            </a:xfrm>
            <a:prstGeom prst="leftBrace">
              <a:avLst/>
            </a:prstGeom>
            <a:ln w="254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Left Brace 60"/>
            <p:cNvSpPr/>
            <p:nvPr/>
          </p:nvSpPr>
          <p:spPr>
            <a:xfrm flipH="1">
              <a:off x="5173698" y="4878738"/>
              <a:ext cx="365760" cy="640080"/>
            </a:xfrm>
            <a:prstGeom prst="leftBrace">
              <a:avLst/>
            </a:prstGeom>
            <a:ln w="254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Left Brace 62"/>
            <p:cNvSpPr/>
            <p:nvPr/>
          </p:nvSpPr>
          <p:spPr>
            <a:xfrm flipH="1">
              <a:off x="5173698" y="5576181"/>
              <a:ext cx="1280160" cy="640080"/>
            </a:xfrm>
            <a:prstGeom prst="leftBrace">
              <a:avLst/>
            </a:prstGeom>
            <a:ln w="254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4" name="Rectangle 63"/>
                <p:cNvSpPr/>
                <p:nvPr/>
              </p:nvSpPr>
              <p:spPr>
                <a:xfrm>
                  <a:off x="6483127" y="4014459"/>
                  <a:ext cx="646331" cy="8989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800" b="1" i="1" smtClean="0">
                                <a:solidFill>
                                  <a:srgbClr val="000000"/>
                                </a:solidFill>
                                <a:latin typeface="Cambria Math" panose="02040503050406030204" pitchFamily="18" charset="0"/>
                              </a:rPr>
                            </m:ctrlPr>
                          </m:fPr>
                          <m:num>
                            <m:r>
                              <a:rPr lang="en-US" sz="2800" b="1" i="1">
                                <a:solidFill>
                                  <a:srgbClr val="000000"/>
                                </a:solidFill>
                                <a:latin typeface="Cambria Math" panose="02040503050406030204" pitchFamily="18" charset="0"/>
                              </a:rPr>
                              <m:t> </m:t>
                            </m:r>
                            <m:r>
                              <a:rPr lang="en-US" sz="2800" b="1" i="1">
                                <a:solidFill>
                                  <a:srgbClr val="000000"/>
                                </a:solidFill>
                                <a:latin typeface="Cambria Math" panose="02040503050406030204" pitchFamily="18" charset="0"/>
                              </a:rPr>
                              <m:t>𝟑</m:t>
                            </m:r>
                            <m:r>
                              <a:rPr lang="en-US" sz="2800" b="1" i="1">
                                <a:solidFill>
                                  <a:srgbClr val="000000"/>
                                </a:solidFill>
                                <a:latin typeface="Cambria Math" panose="02040503050406030204" pitchFamily="18" charset="0"/>
                              </a:rPr>
                              <m:t> </m:t>
                            </m:r>
                          </m:num>
                          <m:den>
                            <m:r>
                              <a:rPr lang="en-US" sz="2800" b="1" i="1" smtClean="0">
                                <a:solidFill>
                                  <a:srgbClr val="000000"/>
                                </a:solidFill>
                                <a:latin typeface="Cambria Math" panose="02040503050406030204" pitchFamily="18" charset="0"/>
                              </a:rPr>
                              <m:t>𝟖</m:t>
                            </m:r>
                          </m:den>
                        </m:f>
                      </m:oMath>
                    </m:oMathPara>
                  </a14:m>
                  <a:endParaRPr lang="en-US" sz="2800" dirty="0">
                    <a:solidFill>
                      <a:srgbClr val="000000"/>
                    </a:solidFill>
                  </a:endParaRPr>
                </a:p>
              </p:txBody>
            </p:sp>
          </mc:Choice>
          <mc:Fallback xmlns="">
            <p:sp>
              <p:nvSpPr>
                <p:cNvPr id="64" name="Rectangle 63"/>
                <p:cNvSpPr>
                  <a:spLocks noRot="1" noChangeAspect="1" noMove="1" noResize="1" noEditPoints="1" noAdjustHandles="1" noChangeArrowheads="1" noChangeShapeType="1" noTextEdit="1"/>
                </p:cNvSpPr>
                <p:nvPr/>
              </p:nvSpPr>
              <p:spPr>
                <a:xfrm>
                  <a:off x="6483127" y="4014459"/>
                  <a:ext cx="646331" cy="898964"/>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Rectangle 69"/>
                <p:cNvSpPr/>
                <p:nvPr/>
              </p:nvSpPr>
              <p:spPr>
                <a:xfrm>
                  <a:off x="5711301" y="4720442"/>
                  <a:ext cx="646331" cy="8989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800" b="1" i="1" smtClean="0">
                                <a:solidFill>
                                  <a:srgbClr val="000000"/>
                                </a:solidFill>
                                <a:latin typeface="Cambria Math" panose="02040503050406030204" pitchFamily="18" charset="0"/>
                              </a:rPr>
                            </m:ctrlPr>
                          </m:fPr>
                          <m:num>
                            <m:r>
                              <a:rPr lang="en-US" sz="2800" b="1" i="1">
                                <a:solidFill>
                                  <a:srgbClr val="000000"/>
                                </a:solidFill>
                                <a:latin typeface="Cambria Math" panose="02040503050406030204" pitchFamily="18" charset="0"/>
                              </a:rPr>
                              <m:t> </m:t>
                            </m:r>
                            <m:r>
                              <a:rPr lang="en-US" sz="2800" b="1" i="1">
                                <a:solidFill>
                                  <a:srgbClr val="000000"/>
                                </a:solidFill>
                                <a:latin typeface="Cambria Math" panose="02040503050406030204" pitchFamily="18" charset="0"/>
                              </a:rPr>
                              <m:t>𝟑</m:t>
                            </m:r>
                            <m:r>
                              <a:rPr lang="en-US" sz="2800" b="1" i="1">
                                <a:solidFill>
                                  <a:srgbClr val="000000"/>
                                </a:solidFill>
                                <a:latin typeface="Cambria Math" panose="02040503050406030204" pitchFamily="18" charset="0"/>
                              </a:rPr>
                              <m:t> </m:t>
                            </m:r>
                          </m:num>
                          <m:den>
                            <m:r>
                              <a:rPr lang="en-US" sz="2800" b="1" i="1" smtClean="0">
                                <a:solidFill>
                                  <a:srgbClr val="000000"/>
                                </a:solidFill>
                                <a:latin typeface="Cambria Math" panose="02040503050406030204" pitchFamily="18" charset="0"/>
                              </a:rPr>
                              <m:t>𝟖</m:t>
                            </m:r>
                          </m:den>
                        </m:f>
                      </m:oMath>
                    </m:oMathPara>
                  </a14:m>
                  <a:endParaRPr lang="en-US" sz="2800" dirty="0">
                    <a:solidFill>
                      <a:srgbClr val="000000"/>
                    </a:solidFill>
                  </a:endParaRPr>
                </a:p>
              </p:txBody>
            </p:sp>
          </mc:Choice>
          <mc:Fallback xmlns="">
            <p:sp>
              <p:nvSpPr>
                <p:cNvPr id="70" name="Rectangle 69"/>
                <p:cNvSpPr>
                  <a:spLocks noRot="1" noChangeAspect="1" noMove="1" noResize="1" noEditPoints="1" noAdjustHandles="1" noChangeArrowheads="1" noChangeShapeType="1" noTextEdit="1"/>
                </p:cNvSpPr>
                <p:nvPr/>
              </p:nvSpPr>
              <p:spPr>
                <a:xfrm>
                  <a:off x="5711301" y="4720442"/>
                  <a:ext cx="646331" cy="898964"/>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Rectangle 70"/>
                <p:cNvSpPr/>
                <p:nvPr/>
              </p:nvSpPr>
              <p:spPr>
                <a:xfrm>
                  <a:off x="6607305" y="5417885"/>
                  <a:ext cx="646331" cy="8989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800" b="1" i="1" smtClean="0">
                                <a:solidFill>
                                  <a:srgbClr val="000000"/>
                                </a:solidFill>
                                <a:latin typeface="Cambria Math" panose="02040503050406030204" pitchFamily="18" charset="0"/>
                              </a:rPr>
                            </m:ctrlPr>
                          </m:fPr>
                          <m:num>
                            <m:r>
                              <a:rPr lang="en-US" sz="2800" b="1" i="1">
                                <a:solidFill>
                                  <a:srgbClr val="000000"/>
                                </a:solidFill>
                                <a:latin typeface="Cambria Math" panose="02040503050406030204" pitchFamily="18" charset="0"/>
                              </a:rPr>
                              <m:t> </m:t>
                            </m:r>
                            <m:r>
                              <a:rPr lang="en-US" sz="2800" b="1" i="1">
                                <a:solidFill>
                                  <a:srgbClr val="000000"/>
                                </a:solidFill>
                                <a:latin typeface="Cambria Math" panose="02040503050406030204" pitchFamily="18" charset="0"/>
                              </a:rPr>
                              <m:t>𝟑</m:t>
                            </m:r>
                            <m:r>
                              <a:rPr lang="en-US" sz="2800" b="1" i="1">
                                <a:solidFill>
                                  <a:srgbClr val="000000"/>
                                </a:solidFill>
                                <a:latin typeface="Cambria Math" panose="02040503050406030204" pitchFamily="18" charset="0"/>
                              </a:rPr>
                              <m:t> </m:t>
                            </m:r>
                          </m:num>
                          <m:den>
                            <m:r>
                              <a:rPr lang="en-US" sz="2800" b="1" i="1" smtClean="0">
                                <a:solidFill>
                                  <a:srgbClr val="000000"/>
                                </a:solidFill>
                                <a:latin typeface="Cambria Math" panose="02040503050406030204" pitchFamily="18" charset="0"/>
                              </a:rPr>
                              <m:t>𝟖</m:t>
                            </m:r>
                          </m:den>
                        </m:f>
                      </m:oMath>
                    </m:oMathPara>
                  </a14:m>
                  <a:endParaRPr lang="en-US" sz="2800" dirty="0">
                    <a:solidFill>
                      <a:srgbClr val="000000"/>
                    </a:solidFill>
                  </a:endParaRPr>
                </a:p>
              </p:txBody>
            </p:sp>
          </mc:Choice>
          <mc:Fallback xmlns="">
            <p:sp>
              <p:nvSpPr>
                <p:cNvPr id="71" name="Rectangle 70"/>
                <p:cNvSpPr>
                  <a:spLocks noRot="1" noChangeAspect="1" noMove="1" noResize="1" noEditPoints="1" noAdjustHandles="1" noChangeArrowheads="1" noChangeShapeType="1" noTextEdit="1"/>
                </p:cNvSpPr>
                <p:nvPr/>
              </p:nvSpPr>
              <p:spPr>
                <a:xfrm>
                  <a:off x="6607305" y="5417885"/>
                  <a:ext cx="646331" cy="898964"/>
                </a:xfrm>
                <a:prstGeom prst="rect">
                  <a:avLst/>
                </a:prstGeom>
                <a:blipFill rotWithShape="0">
                  <a:blip r:embed="rId6"/>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9826489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83020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30634" y="555893"/>
            <a:ext cx="8029685" cy="1525201"/>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5200" b="1" dirty="0" smtClean="0">
                <a:solidFill>
                  <a:schemeClr val="bg2">
                    <a:lumMod val="25000"/>
                  </a:schemeClr>
                </a:solidFill>
              </a:rPr>
              <a:t>How many screwdrivers do you have?</a:t>
            </a:r>
          </a:p>
          <a:p>
            <a:endParaRPr lang="en-US" sz="5200" b="1" dirty="0">
              <a:solidFill>
                <a:schemeClr val="bg2">
                  <a:lumMod val="25000"/>
                </a:schemeClr>
              </a:solidFill>
            </a:endParaRPr>
          </a:p>
          <a:p>
            <a:endParaRPr lang="en-US" sz="5200" b="1" dirty="0">
              <a:solidFill>
                <a:schemeClr val="bg2">
                  <a:lumMod val="25000"/>
                </a:schemeClr>
              </a:solidFill>
            </a:endParaRPr>
          </a:p>
        </p:txBody>
      </p:sp>
      <p:grpSp>
        <p:nvGrpSpPr>
          <p:cNvPr id="15" name="Group 14"/>
          <p:cNvGrpSpPr/>
          <p:nvPr/>
        </p:nvGrpSpPr>
        <p:grpSpPr>
          <a:xfrm>
            <a:off x="202401" y="3270213"/>
            <a:ext cx="7061999" cy="1402032"/>
            <a:chOff x="340995" y="2163308"/>
            <a:chExt cx="7473350" cy="1402032"/>
          </a:xfrm>
        </p:grpSpPr>
        <p:grpSp>
          <p:nvGrpSpPr>
            <p:cNvPr id="11" name="Group 10"/>
            <p:cNvGrpSpPr/>
            <p:nvPr/>
          </p:nvGrpSpPr>
          <p:grpSpPr>
            <a:xfrm>
              <a:off x="340995" y="2163308"/>
              <a:ext cx="2286000" cy="1343794"/>
              <a:chOff x="507013" y="2217818"/>
              <a:chExt cx="2286000" cy="1343794"/>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284319" y="1440512"/>
                <a:ext cx="731388" cy="2286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284319" y="2052918"/>
                <a:ext cx="731388" cy="2286000"/>
              </a:xfrm>
              <a:prstGeom prst="rect">
                <a:avLst/>
              </a:prstGeom>
            </p:spPr>
          </p:pic>
        </p:grpSp>
        <p:grpSp>
          <p:nvGrpSpPr>
            <p:cNvPr id="10" name="Group 9"/>
            <p:cNvGrpSpPr/>
            <p:nvPr/>
          </p:nvGrpSpPr>
          <p:grpSpPr>
            <a:xfrm rot="10800000">
              <a:off x="4000571" y="2193740"/>
              <a:ext cx="2651760" cy="1371600"/>
              <a:chOff x="5705546" y="2260103"/>
              <a:chExt cx="2651760" cy="1718082"/>
            </a:xfrm>
          </p:grpSpPr>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33614" t="8025" r="33722" b="16872"/>
              <a:stretch/>
            </p:blipFill>
            <p:spPr>
              <a:xfrm rot="5400000">
                <a:off x="6806206" y="1159443"/>
                <a:ext cx="450440" cy="265176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3614" t="8025" r="33722" b="16872"/>
              <a:stretch/>
            </p:blipFill>
            <p:spPr>
              <a:xfrm rot="5400000">
                <a:off x="6806206" y="1793264"/>
                <a:ext cx="450440" cy="2651760"/>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33614" t="8025" r="33722" b="16872"/>
              <a:stretch/>
            </p:blipFill>
            <p:spPr>
              <a:xfrm rot="5400000">
                <a:off x="6806206" y="2427085"/>
                <a:ext cx="450440" cy="2651760"/>
              </a:xfrm>
              <a:prstGeom prst="rect">
                <a:avLst/>
              </a:prstGeom>
            </p:spPr>
          </p:pic>
        </p:grpSp>
        <p:sp>
          <p:nvSpPr>
            <p:cNvPr id="13" name="TextBox 12"/>
            <p:cNvSpPr txBox="1"/>
            <p:nvPr/>
          </p:nvSpPr>
          <p:spPr>
            <a:xfrm>
              <a:off x="2937545" y="2417875"/>
              <a:ext cx="609600" cy="923330"/>
            </a:xfrm>
            <a:prstGeom prst="rect">
              <a:avLst/>
            </a:prstGeom>
            <a:noFill/>
          </p:spPr>
          <p:txBody>
            <a:bodyPr wrap="square" rtlCol="0">
              <a:spAutoFit/>
            </a:bodyPr>
            <a:lstStyle/>
            <a:p>
              <a:r>
                <a:rPr lang="en-US" sz="5400" b="1" dirty="0" smtClean="0">
                  <a:solidFill>
                    <a:schemeClr val="bg2">
                      <a:lumMod val="25000"/>
                    </a:schemeClr>
                  </a:solidFill>
                </a:rPr>
                <a:t>+</a:t>
              </a:r>
              <a:endParaRPr lang="en-US" sz="5400" b="1" dirty="0">
                <a:solidFill>
                  <a:schemeClr val="bg2">
                    <a:lumMod val="25000"/>
                  </a:schemeClr>
                </a:solidFill>
              </a:endParaRPr>
            </a:p>
          </p:txBody>
        </p:sp>
        <p:sp>
          <p:nvSpPr>
            <p:cNvPr id="14" name="TextBox 13"/>
            <p:cNvSpPr txBox="1"/>
            <p:nvPr/>
          </p:nvSpPr>
          <p:spPr>
            <a:xfrm>
              <a:off x="7204745" y="2373540"/>
              <a:ext cx="609600" cy="923330"/>
            </a:xfrm>
            <a:prstGeom prst="rect">
              <a:avLst/>
            </a:prstGeom>
            <a:noFill/>
          </p:spPr>
          <p:txBody>
            <a:bodyPr wrap="square" rtlCol="0">
              <a:spAutoFit/>
            </a:bodyPr>
            <a:lstStyle/>
            <a:p>
              <a:r>
                <a:rPr lang="en-US" sz="5400" b="1" dirty="0" smtClean="0">
                  <a:solidFill>
                    <a:schemeClr val="bg2">
                      <a:lumMod val="25000"/>
                    </a:schemeClr>
                  </a:solidFill>
                </a:rPr>
                <a:t>=</a:t>
              </a:r>
              <a:endParaRPr lang="en-US" sz="5400" b="1" dirty="0">
                <a:solidFill>
                  <a:schemeClr val="bg2">
                    <a:lumMod val="25000"/>
                  </a:schemeClr>
                </a:solidFill>
              </a:endParaRPr>
            </a:p>
          </p:txBody>
        </p:sp>
      </p:grpSp>
      <p:sp>
        <p:nvSpPr>
          <p:cNvPr id="5" name="TextBox 4"/>
          <p:cNvSpPr txBox="1"/>
          <p:nvPr/>
        </p:nvSpPr>
        <p:spPr>
          <a:xfrm>
            <a:off x="7464316" y="2364755"/>
            <a:ext cx="1571081" cy="3154710"/>
          </a:xfrm>
          <a:prstGeom prst="rect">
            <a:avLst/>
          </a:prstGeom>
          <a:noFill/>
        </p:spPr>
        <p:txBody>
          <a:bodyPr wrap="square" rtlCol="0">
            <a:spAutoFit/>
          </a:bodyPr>
          <a:lstStyle/>
          <a:p>
            <a:r>
              <a:rPr lang="en-US" sz="19900" b="1" dirty="0" smtClean="0">
                <a:solidFill>
                  <a:srgbClr val="000000"/>
                </a:solidFill>
              </a:rPr>
              <a:t>?</a:t>
            </a:r>
            <a:endParaRPr lang="en-US" sz="19900" b="1" dirty="0">
              <a:solidFill>
                <a:srgbClr val="000000"/>
              </a:solidFill>
            </a:endParaRPr>
          </a:p>
        </p:txBody>
      </p:sp>
    </p:spTree>
    <p:extLst>
      <p:ext uri="{BB962C8B-B14F-4D97-AF65-F5344CB8AC3E}">
        <p14:creationId xmlns:p14="http://schemas.microsoft.com/office/powerpoint/2010/main" val="41152729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926645" y="2081552"/>
                <a:ext cx="4064705" cy="1908536"/>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f>
                        <m:fPr>
                          <m:ctrlPr>
                            <a:rPr lang="en-US" sz="6600" b="1" i="1" smtClean="0">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𝟏</m:t>
                          </m:r>
                        </m:num>
                        <m:den>
                          <m:r>
                            <a:rPr lang="en-US" sz="6600" b="1" i="0" smtClean="0">
                              <a:solidFill>
                                <a:srgbClr val="000000"/>
                              </a:solidFill>
                              <a:latin typeface="Cambria Math" panose="02040503050406030204" pitchFamily="18" charset="0"/>
                            </a:rPr>
                            <m:t>𝟒</m:t>
                          </m:r>
                        </m:den>
                      </m:f>
                      <m:r>
                        <a:rPr lang="en-US" sz="6600" b="1" i="0" smtClean="0">
                          <a:solidFill>
                            <a:srgbClr val="000000"/>
                          </a:solidFill>
                          <a:latin typeface="Cambria Math" panose="02040503050406030204" pitchFamily="18" charset="0"/>
                        </a:rPr>
                        <m:t>  +  </m:t>
                      </m:r>
                      <m:f>
                        <m:fPr>
                          <m:ctrlPr>
                            <a:rPr lang="en-US" sz="6600" b="1" i="1" smtClean="0">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𝟏</m:t>
                          </m:r>
                        </m:num>
                        <m:den>
                          <m:r>
                            <a:rPr lang="en-US" sz="6600" b="1" i="0" smtClean="0">
                              <a:solidFill>
                                <a:srgbClr val="000000"/>
                              </a:solidFill>
                              <a:latin typeface="Cambria Math" panose="02040503050406030204" pitchFamily="18" charset="0"/>
                            </a:rPr>
                            <m:t>𝟐</m:t>
                          </m:r>
                        </m:den>
                      </m:f>
                      <m:r>
                        <a:rPr lang="en-US" sz="6600" b="1" i="0" smtClean="0">
                          <a:solidFill>
                            <a:srgbClr val="000000"/>
                          </a:solidFill>
                          <a:latin typeface="Cambria Math" panose="02040503050406030204" pitchFamily="18" charset="0"/>
                        </a:rPr>
                        <m:t>  =</m:t>
                      </m:r>
                    </m:oMath>
                  </m:oMathPara>
                </a14:m>
                <a:endParaRPr lang="en-US" sz="6600" b="1" dirty="0">
                  <a:solidFill>
                    <a:srgbClr val="000000"/>
                  </a:solidFill>
                  <a:latin typeface="+mj-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926645" y="2081552"/>
                <a:ext cx="4064705" cy="1908536"/>
              </a:xfrm>
              <a:prstGeom prst="rect">
                <a:avLst/>
              </a:prstGeom>
              <a:blipFill rotWithShape="0">
                <a:blip r:embed="rId3"/>
                <a:stretch>
                  <a:fillRect/>
                </a:stretch>
              </a:blipFill>
            </p:spPr>
            <p:txBody>
              <a:bodyPr/>
              <a:lstStyle/>
              <a:p>
                <a:r>
                  <a:rPr lang="en-US">
                    <a:noFill/>
                  </a:rPr>
                  <a:t> </a:t>
                </a:r>
              </a:p>
            </p:txBody>
          </p:sp>
        </mc:Fallback>
      </mc:AlternateContent>
      <p:sp>
        <p:nvSpPr>
          <p:cNvPr id="3" name="Multiply 2"/>
          <p:cNvSpPr/>
          <p:nvPr/>
        </p:nvSpPr>
        <p:spPr>
          <a:xfrm>
            <a:off x="2141621" y="137025"/>
            <a:ext cx="4177633" cy="6251743"/>
          </a:xfrm>
          <a:prstGeom prst="mathMultiply">
            <a:avLst/>
          </a:prstGeom>
          <a:solidFill>
            <a:schemeClr val="accent1">
              <a:alpha val="25000"/>
            </a:schemeClr>
          </a:solidFill>
          <a:ln w="1016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460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8464" y="311924"/>
            <a:ext cx="8818536" cy="3498076"/>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5000" b="1" dirty="0" smtClean="0">
                <a:solidFill>
                  <a:schemeClr val="accent1"/>
                </a:solidFill>
              </a:rPr>
              <a:t>When </a:t>
            </a:r>
            <a:r>
              <a:rPr lang="en-US" sz="5000" b="1" u="sng" dirty="0" smtClean="0">
                <a:solidFill>
                  <a:schemeClr val="accent1"/>
                </a:solidFill>
              </a:rPr>
              <a:t>multiplying</a:t>
            </a:r>
            <a:r>
              <a:rPr lang="en-US" sz="5000" b="1" dirty="0" smtClean="0">
                <a:solidFill>
                  <a:schemeClr val="accent1"/>
                </a:solidFill>
              </a:rPr>
              <a:t> fractions you can just multiply the bottom numbers, then then top numbers, even if they are different.</a:t>
            </a:r>
            <a:endParaRPr lang="en-US" sz="5000" b="1" dirty="0">
              <a:solidFill>
                <a:schemeClr val="accent1"/>
              </a:solidFill>
            </a:endParaRPr>
          </a:p>
        </p:txBody>
      </p:sp>
      <mc:AlternateContent xmlns:mc="http://schemas.openxmlformats.org/markup-compatibility/2006" xmlns:a14="http://schemas.microsoft.com/office/drawing/2010/main">
        <mc:Choice Requires="a14">
          <p:sp>
            <p:nvSpPr>
              <p:cNvPr id="5" name="Rectangle 4"/>
              <p:cNvSpPr/>
              <p:nvPr/>
            </p:nvSpPr>
            <p:spPr>
              <a:xfrm>
                <a:off x="942042" y="4235874"/>
                <a:ext cx="7712379" cy="2241126"/>
              </a:xfrm>
              <a:prstGeom prst="rect">
                <a:avLst/>
              </a:prstGeom>
            </p:spPr>
            <p:txBody>
              <a:bodyPr wrap="square">
                <a:spAutoFit/>
              </a:bodyPr>
              <a:lstStyle/>
              <a:p>
                <a14:m>
                  <m:oMath xmlns:m="http://schemas.openxmlformats.org/officeDocument/2006/math">
                    <m:f>
                      <m:fPr>
                        <m:ctrlPr>
                          <a:rPr lang="en-US" sz="9600" b="1" i="1" smtClean="0">
                            <a:solidFill>
                              <a:schemeClr val="bg2">
                                <a:lumMod val="25000"/>
                              </a:schemeClr>
                            </a:solidFill>
                            <a:latin typeface="Cambria Math" panose="02040503050406030204" pitchFamily="18" charset="0"/>
                          </a:rPr>
                        </m:ctrlPr>
                      </m:fPr>
                      <m:num>
                        <m:r>
                          <a:rPr lang="en-US" sz="9600" b="1" i="0" smtClean="0">
                            <a:solidFill>
                              <a:schemeClr val="bg2">
                                <a:lumMod val="25000"/>
                              </a:schemeClr>
                            </a:solidFill>
                            <a:latin typeface="Cambria Math" panose="02040503050406030204" pitchFamily="18" charset="0"/>
                          </a:rPr>
                          <m:t>𝟑</m:t>
                        </m:r>
                      </m:num>
                      <m:den>
                        <m:r>
                          <a:rPr lang="en-US" sz="9600" b="1" i="0" smtClean="0">
                            <a:solidFill>
                              <a:schemeClr val="bg2">
                                <a:lumMod val="25000"/>
                              </a:schemeClr>
                            </a:solidFill>
                            <a:latin typeface="Cambria Math" panose="02040503050406030204" pitchFamily="18" charset="0"/>
                          </a:rPr>
                          <m:t>𝟒</m:t>
                        </m:r>
                      </m:den>
                    </m:f>
                  </m:oMath>
                </a14:m>
                <a:r>
                  <a:rPr lang="en-US" sz="9600" b="1" dirty="0" smtClean="0">
                    <a:solidFill>
                      <a:schemeClr val="bg2">
                        <a:lumMod val="25000"/>
                      </a:schemeClr>
                    </a:solidFill>
                    <a:latin typeface="Cambria" panose="02040503050406030204" pitchFamily="18" charset="0"/>
                  </a:rPr>
                  <a:t>  x  </a:t>
                </a:r>
                <a14:m>
                  <m:oMath xmlns:m="http://schemas.openxmlformats.org/officeDocument/2006/math">
                    <m:f>
                      <m:fPr>
                        <m:ctrlPr>
                          <a:rPr lang="en-US" sz="9600" b="1" i="1">
                            <a:solidFill>
                              <a:schemeClr val="bg2">
                                <a:lumMod val="25000"/>
                              </a:schemeClr>
                            </a:solidFill>
                            <a:latin typeface="Cambria Math" panose="02040503050406030204" pitchFamily="18" charset="0"/>
                          </a:rPr>
                        </m:ctrlPr>
                      </m:fPr>
                      <m:num>
                        <m:r>
                          <a:rPr lang="en-US" sz="9600" b="1" i="1" smtClean="0">
                            <a:solidFill>
                              <a:schemeClr val="bg2">
                                <a:lumMod val="25000"/>
                              </a:schemeClr>
                            </a:solidFill>
                            <a:latin typeface="Cambria Math" panose="02040503050406030204" pitchFamily="18" charset="0"/>
                          </a:rPr>
                          <m:t>𝟓</m:t>
                        </m:r>
                      </m:num>
                      <m:den>
                        <m:r>
                          <a:rPr lang="en-US" sz="9600" b="1" i="0" smtClean="0">
                            <a:solidFill>
                              <a:schemeClr val="bg2">
                                <a:lumMod val="25000"/>
                              </a:schemeClr>
                            </a:solidFill>
                            <a:latin typeface="Cambria Math" panose="02040503050406030204" pitchFamily="18" charset="0"/>
                          </a:rPr>
                          <m:t>𝟖</m:t>
                        </m:r>
                      </m:den>
                    </m:f>
                    <m:r>
                      <a:rPr lang="en-US" sz="9600" b="1" i="1" smtClean="0">
                        <a:solidFill>
                          <a:schemeClr val="bg2">
                            <a:lumMod val="25000"/>
                          </a:schemeClr>
                        </a:solidFill>
                        <a:latin typeface="Cambria Math" panose="02040503050406030204" pitchFamily="18" charset="0"/>
                      </a:rPr>
                      <m:t> =</m:t>
                    </m:r>
                    <m:f>
                      <m:fPr>
                        <m:ctrlPr>
                          <a:rPr lang="en-US" sz="9600" b="1" i="1">
                            <a:solidFill>
                              <a:schemeClr val="bg2">
                                <a:lumMod val="25000"/>
                              </a:schemeClr>
                            </a:solidFill>
                            <a:latin typeface="Cambria Math" panose="02040503050406030204" pitchFamily="18" charset="0"/>
                          </a:rPr>
                        </m:ctrlPr>
                      </m:fPr>
                      <m:num>
                        <m:r>
                          <a:rPr lang="en-US" sz="9600" b="1" i="1" smtClean="0">
                            <a:solidFill>
                              <a:schemeClr val="bg2">
                                <a:lumMod val="25000"/>
                              </a:schemeClr>
                            </a:solidFill>
                            <a:latin typeface="Cambria Math" panose="02040503050406030204" pitchFamily="18" charset="0"/>
                          </a:rPr>
                          <m:t>𝟏</m:t>
                        </m:r>
                        <m:r>
                          <a:rPr lang="en-US" sz="9600" b="1" i="1">
                            <a:solidFill>
                              <a:schemeClr val="bg2">
                                <a:lumMod val="25000"/>
                              </a:schemeClr>
                            </a:solidFill>
                            <a:latin typeface="Cambria Math" panose="02040503050406030204" pitchFamily="18" charset="0"/>
                          </a:rPr>
                          <m:t>𝟓</m:t>
                        </m:r>
                      </m:num>
                      <m:den>
                        <m:r>
                          <a:rPr lang="en-US" sz="9600" b="1" i="0" smtClean="0">
                            <a:solidFill>
                              <a:schemeClr val="bg2">
                                <a:lumMod val="25000"/>
                              </a:schemeClr>
                            </a:solidFill>
                            <a:latin typeface="Cambria Math" panose="02040503050406030204" pitchFamily="18" charset="0"/>
                          </a:rPr>
                          <m:t>𝟑𝟐</m:t>
                        </m:r>
                      </m:den>
                    </m:f>
                  </m:oMath>
                </a14:m>
                <a:endParaRPr lang="en-US" sz="9600" b="1" dirty="0" smtClean="0">
                  <a:solidFill>
                    <a:schemeClr val="bg2">
                      <a:lumMod val="25000"/>
                    </a:schemeClr>
                  </a:solidFill>
                  <a:latin typeface="Cambria" panose="020405030504060302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942042" y="4235874"/>
                <a:ext cx="7712379" cy="2241126"/>
              </a:xfrm>
              <a:prstGeom prst="rect">
                <a:avLst/>
              </a:prstGeom>
              <a:blipFill rotWithShape="0">
                <a:blip r:embed="rId3"/>
                <a:stretch>
                  <a:fillRect b="-14674"/>
                </a:stretch>
              </a:blipFill>
            </p:spPr>
            <p:txBody>
              <a:bodyPr/>
              <a:lstStyle/>
              <a:p>
                <a:r>
                  <a:rPr lang="en-US">
                    <a:noFill/>
                  </a:rPr>
                  <a:t> </a:t>
                </a:r>
              </a:p>
            </p:txBody>
          </p:sp>
        </mc:Fallback>
      </mc:AlternateContent>
    </p:spTree>
    <p:extLst>
      <p:ext uri="{BB962C8B-B14F-4D97-AF65-F5344CB8AC3E}">
        <p14:creationId xmlns:p14="http://schemas.microsoft.com/office/powerpoint/2010/main" val="4079823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926645" y="2081552"/>
                <a:ext cx="4064705" cy="1922129"/>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f>
                        <m:fPr>
                          <m:ctrlPr>
                            <a:rPr lang="en-US" sz="6600" b="1" i="1" smtClean="0">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𝟑</m:t>
                          </m:r>
                        </m:num>
                        <m:den>
                          <m:r>
                            <a:rPr lang="en-US" sz="6600" b="1" i="0" smtClean="0">
                              <a:solidFill>
                                <a:srgbClr val="000000"/>
                              </a:solidFill>
                              <a:latin typeface="Cambria Math" panose="02040503050406030204" pitchFamily="18" charset="0"/>
                            </a:rPr>
                            <m:t>𝟒</m:t>
                          </m:r>
                        </m:den>
                      </m:f>
                      <m:r>
                        <a:rPr lang="en-US" sz="6600" b="1" i="0" smtClean="0">
                          <a:solidFill>
                            <a:srgbClr val="000000"/>
                          </a:solidFill>
                          <a:latin typeface="Cambria Math" panose="02040503050406030204" pitchFamily="18" charset="0"/>
                        </a:rPr>
                        <m:t>  +  </m:t>
                      </m:r>
                      <m:f>
                        <m:fPr>
                          <m:ctrlPr>
                            <a:rPr lang="en-US" sz="6600" b="1" i="1" smtClean="0">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𝟓</m:t>
                          </m:r>
                        </m:num>
                        <m:den>
                          <m:r>
                            <a:rPr lang="en-US" sz="6600" b="1" i="0" smtClean="0">
                              <a:solidFill>
                                <a:srgbClr val="000000"/>
                              </a:solidFill>
                              <a:latin typeface="Cambria Math" panose="02040503050406030204" pitchFamily="18" charset="0"/>
                            </a:rPr>
                            <m:t>𝟖</m:t>
                          </m:r>
                        </m:den>
                      </m:f>
                      <m:r>
                        <a:rPr lang="en-US" sz="6600" b="1" i="0" smtClean="0">
                          <a:solidFill>
                            <a:srgbClr val="000000"/>
                          </a:solidFill>
                          <a:latin typeface="Cambria Math" panose="02040503050406030204" pitchFamily="18" charset="0"/>
                        </a:rPr>
                        <m:t>  =</m:t>
                      </m:r>
                    </m:oMath>
                  </m:oMathPara>
                </a14:m>
                <a:endParaRPr lang="en-US" sz="6600" b="1" dirty="0">
                  <a:solidFill>
                    <a:srgbClr val="000000"/>
                  </a:solidFill>
                  <a:latin typeface="+mj-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926645" y="2081552"/>
                <a:ext cx="4064705" cy="1922129"/>
              </a:xfrm>
              <a:prstGeom prst="rect">
                <a:avLst/>
              </a:prstGeom>
              <a:blipFill rotWithShape="0">
                <a:blip r:embed="rId3"/>
                <a:stretch>
                  <a:fillRect/>
                </a:stretch>
              </a:blipFill>
            </p:spPr>
            <p:txBody>
              <a:bodyPr/>
              <a:lstStyle/>
              <a:p>
                <a:r>
                  <a:rPr lang="en-US">
                    <a:noFill/>
                  </a:rPr>
                  <a:t> </a:t>
                </a:r>
              </a:p>
            </p:txBody>
          </p:sp>
        </mc:Fallback>
      </mc:AlternateContent>
      <p:sp>
        <p:nvSpPr>
          <p:cNvPr id="3" name="Multiply 2"/>
          <p:cNvSpPr/>
          <p:nvPr/>
        </p:nvSpPr>
        <p:spPr>
          <a:xfrm>
            <a:off x="2268621" y="-83256"/>
            <a:ext cx="4177633" cy="6251743"/>
          </a:xfrm>
          <a:prstGeom prst="mathMultiply">
            <a:avLst/>
          </a:prstGeom>
          <a:solidFill>
            <a:schemeClr val="accent1">
              <a:alpha val="25000"/>
            </a:schemeClr>
          </a:solidFill>
          <a:ln w="1016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837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4315245"/>
            <a:ext cx="5252609" cy="2183961"/>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5400" b="1" dirty="0" smtClean="0">
                <a:solidFill>
                  <a:srgbClr val="411501"/>
                </a:solidFill>
              </a:rPr>
              <a:t>What is being counted</a:t>
            </a:r>
            <a:endParaRPr lang="en-US" sz="5400" b="1" dirty="0">
              <a:solidFill>
                <a:srgbClr val="411501"/>
              </a:solidFill>
            </a:endParaRPr>
          </a:p>
        </p:txBody>
      </p:sp>
      <p:sp>
        <p:nvSpPr>
          <p:cNvPr id="17" name="Title 1"/>
          <p:cNvSpPr txBox="1">
            <a:spLocks/>
          </p:cNvSpPr>
          <p:nvPr/>
        </p:nvSpPr>
        <p:spPr>
          <a:xfrm>
            <a:off x="134667" y="1388245"/>
            <a:ext cx="4552809" cy="2457629"/>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5400" b="1" dirty="0" smtClean="0">
                <a:solidFill>
                  <a:srgbClr val="411501"/>
                </a:solidFill>
              </a:rPr>
              <a:t>How many of those things there are</a:t>
            </a:r>
            <a:endParaRPr lang="en-US" sz="5400" b="1" dirty="0">
              <a:solidFill>
                <a:srgbClr val="411501"/>
              </a:solidFill>
            </a:endParaRPr>
          </a:p>
        </p:txBody>
      </p:sp>
      <p:cxnSp>
        <p:nvCxnSpPr>
          <p:cNvPr id="18" name="Straight Connector 17"/>
          <p:cNvCxnSpPr/>
          <p:nvPr/>
        </p:nvCxnSpPr>
        <p:spPr>
          <a:xfrm>
            <a:off x="542428" y="4002331"/>
            <a:ext cx="3829907" cy="0"/>
          </a:xfrm>
          <a:prstGeom prst="line">
            <a:avLst/>
          </a:prstGeom>
          <a:ln w="1270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4857373" y="2580964"/>
            <a:ext cx="1920240" cy="0"/>
          </a:xfrm>
          <a:prstGeom prst="straightConnector1">
            <a:avLst/>
          </a:prstGeom>
          <a:ln w="1905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082601" y="4921529"/>
            <a:ext cx="1920240" cy="0"/>
          </a:xfrm>
          <a:prstGeom prst="straightConnector1">
            <a:avLst/>
          </a:prstGeom>
          <a:ln w="190500">
            <a:solidFill>
              <a:srgbClr val="0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p:cNvSpPr/>
              <p:nvPr/>
            </p:nvSpPr>
            <p:spPr>
              <a:xfrm>
                <a:off x="6777613" y="1695417"/>
                <a:ext cx="2023209" cy="40681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3800" b="1" i="1" smtClean="0">
                              <a:solidFill>
                                <a:srgbClr val="000000"/>
                              </a:solidFill>
                              <a:latin typeface="Cambria Math" panose="02040503050406030204" pitchFamily="18" charset="0"/>
                            </a:rPr>
                          </m:ctrlPr>
                        </m:fPr>
                        <m:num>
                          <m:r>
                            <a:rPr lang="en-US" sz="13800" b="1" i="0" smtClean="0">
                              <a:solidFill>
                                <a:srgbClr val="000000"/>
                              </a:solidFill>
                              <a:latin typeface="Cambria Math" panose="02040503050406030204" pitchFamily="18" charset="0"/>
                            </a:rPr>
                            <m:t>𝟏</m:t>
                          </m:r>
                        </m:num>
                        <m:den>
                          <m:r>
                            <a:rPr lang="en-US" sz="13800" b="1" i="0" smtClean="0">
                              <a:solidFill>
                                <a:srgbClr val="000000"/>
                              </a:solidFill>
                              <a:latin typeface="Cambria Math" panose="02040503050406030204" pitchFamily="18" charset="0"/>
                            </a:rPr>
                            <m:t>𝟒</m:t>
                          </m:r>
                        </m:den>
                      </m:f>
                    </m:oMath>
                  </m:oMathPara>
                </a14:m>
                <a:endParaRPr lang="en-US" sz="13800" dirty="0"/>
              </a:p>
            </p:txBody>
          </p:sp>
        </mc:Choice>
        <mc:Fallback xmlns="">
          <p:sp>
            <p:nvSpPr>
              <p:cNvPr id="2" name="Rectangle 1"/>
              <p:cNvSpPr>
                <a:spLocks noRot="1" noChangeAspect="1" noMove="1" noResize="1" noEditPoints="1" noAdjustHandles="1" noChangeArrowheads="1" noChangeShapeType="1" noTextEdit="1"/>
              </p:cNvSpPr>
              <p:nvPr/>
            </p:nvSpPr>
            <p:spPr>
              <a:xfrm>
                <a:off x="6777613" y="1695417"/>
                <a:ext cx="2023209" cy="4068165"/>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645664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244" y="1395261"/>
            <a:ext cx="7886700" cy="5029201"/>
          </a:xfrm>
        </p:spPr>
        <p:txBody>
          <a:bodyPr>
            <a:normAutofit/>
          </a:bodyPr>
          <a:lstStyle/>
          <a:p>
            <a:pPr marL="0" indent="0">
              <a:spcAft>
                <a:spcPts val="1200"/>
              </a:spcAft>
              <a:buNone/>
            </a:pPr>
            <a:endParaRPr lang="en-US" sz="4400" dirty="0" smtClean="0"/>
          </a:p>
          <a:p>
            <a:pPr marL="0" indent="0">
              <a:spcAft>
                <a:spcPts val="1800"/>
              </a:spcAft>
              <a:buNone/>
            </a:pPr>
            <a:r>
              <a:rPr lang="en-US" sz="4400" dirty="0" smtClean="0"/>
              <a:t>	</a:t>
            </a:r>
            <a:endParaRPr lang="en-US" dirty="0"/>
          </a:p>
          <a:p>
            <a:pPr marL="0" indent="0">
              <a:buNone/>
            </a:pPr>
            <a:endParaRPr lang="en-US" dirty="0" smtClean="0"/>
          </a:p>
          <a:p>
            <a:pPr marL="0" indent="0">
              <a:buNone/>
            </a:pPr>
            <a:endParaRPr lang="en-US" dirty="0"/>
          </a:p>
        </p:txBody>
      </p:sp>
      <p:sp>
        <p:nvSpPr>
          <p:cNvPr id="16" name="TextBox 15"/>
          <p:cNvSpPr txBox="1"/>
          <p:nvPr/>
        </p:nvSpPr>
        <p:spPr>
          <a:xfrm>
            <a:off x="7863840" y="1806362"/>
            <a:ext cx="717574" cy="369332"/>
          </a:xfrm>
          <a:prstGeom prst="rect">
            <a:avLst/>
          </a:prstGeom>
          <a:noFill/>
        </p:spPr>
        <p:txBody>
          <a:bodyPr wrap="square" rtlCol="0">
            <a:spAutoFit/>
          </a:bodyPr>
          <a:lstStyle/>
          <a:p>
            <a:endParaRPr lang="en-US" dirty="0"/>
          </a:p>
        </p:txBody>
      </p:sp>
      <p:sp>
        <p:nvSpPr>
          <p:cNvPr id="52" name="TextBox 51"/>
          <p:cNvSpPr txBox="1"/>
          <p:nvPr/>
        </p:nvSpPr>
        <p:spPr>
          <a:xfrm>
            <a:off x="5741744" y="421368"/>
            <a:ext cx="3153413" cy="1754326"/>
          </a:xfrm>
          <a:prstGeom prst="rect">
            <a:avLst/>
          </a:prstGeom>
          <a:noFill/>
          <a:ln w="38100">
            <a:noFill/>
          </a:ln>
        </p:spPr>
        <p:txBody>
          <a:bodyPr wrap="square" rtlCol="0">
            <a:spAutoFit/>
          </a:bodyPr>
          <a:lstStyle/>
          <a:p>
            <a:pPr algn="ctr"/>
            <a:r>
              <a:rPr lang="en-US" sz="5400" b="1" dirty="0">
                <a:solidFill>
                  <a:schemeClr val="accent3"/>
                </a:solidFill>
              </a:rPr>
              <a:t>c</a:t>
            </a:r>
            <a:r>
              <a:rPr lang="en-US" sz="5400" b="1" dirty="0" smtClean="0">
                <a:solidFill>
                  <a:schemeClr val="accent3"/>
                </a:solidFill>
              </a:rPr>
              <a:t>ups of flour</a:t>
            </a:r>
            <a:endParaRPr lang="en-US" sz="5400" b="1" dirty="0">
              <a:solidFill>
                <a:schemeClr val="accent3"/>
              </a:solidFill>
            </a:endParaRPr>
          </a:p>
        </p:txBody>
      </p:sp>
      <p:sp>
        <p:nvSpPr>
          <p:cNvPr id="55" name="TextBox 54"/>
          <p:cNvSpPr txBox="1"/>
          <p:nvPr/>
        </p:nvSpPr>
        <p:spPr>
          <a:xfrm>
            <a:off x="5733628" y="2393916"/>
            <a:ext cx="3169645" cy="1754326"/>
          </a:xfrm>
          <a:prstGeom prst="rect">
            <a:avLst/>
          </a:prstGeom>
          <a:noFill/>
          <a:ln w="38100">
            <a:noFill/>
          </a:ln>
        </p:spPr>
        <p:txBody>
          <a:bodyPr wrap="square" rtlCol="0">
            <a:spAutoFit/>
          </a:bodyPr>
          <a:lstStyle/>
          <a:p>
            <a:pPr algn="ctr"/>
            <a:r>
              <a:rPr lang="en-US" sz="5400" b="1" dirty="0">
                <a:solidFill>
                  <a:schemeClr val="accent3"/>
                </a:solidFill>
              </a:rPr>
              <a:t>c</a:t>
            </a:r>
            <a:r>
              <a:rPr lang="en-US" sz="5400" b="1" dirty="0" smtClean="0">
                <a:solidFill>
                  <a:schemeClr val="accent3"/>
                </a:solidFill>
              </a:rPr>
              <a:t>ups </a:t>
            </a:r>
            <a:r>
              <a:rPr lang="en-US" sz="5400" b="1" dirty="0">
                <a:solidFill>
                  <a:schemeClr val="accent3"/>
                </a:solidFill>
              </a:rPr>
              <a:t>o</a:t>
            </a:r>
            <a:r>
              <a:rPr lang="en-US" sz="5400" b="1" dirty="0" smtClean="0">
                <a:solidFill>
                  <a:schemeClr val="accent3"/>
                </a:solidFill>
              </a:rPr>
              <a:t>f flour</a:t>
            </a:r>
            <a:endParaRPr lang="en-US" sz="5400" b="1" dirty="0">
              <a:solidFill>
                <a:schemeClr val="accent3"/>
              </a:solidFill>
            </a:endParaRPr>
          </a:p>
        </p:txBody>
      </p:sp>
      <p:sp>
        <p:nvSpPr>
          <p:cNvPr id="56" name="TextBox 55"/>
          <p:cNvSpPr txBox="1"/>
          <p:nvPr/>
        </p:nvSpPr>
        <p:spPr>
          <a:xfrm>
            <a:off x="305882" y="421368"/>
            <a:ext cx="3401890" cy="1754326"/>
          </a:xfrm>
          <a:prstGeom prst="rect">
            <a:avLst/>
          </a:prstGeom>
          <a:noFill/>
          <a:ln w="38100">
            <a:noFill/>
          </a:ln>
        </p:spPr>
        <p:txBody>
          <a:bodyPr wrap="square" rtlCol="0">
            <a:spAutoFit/>
          </a:bodyPr>
          <a:lstStyle/>
          <a:p>
            <a:r>
              <a:rPr lang="en-US" sz="5400" b="1" dirty="0" smtClean="0">
                <a:solidFill>
                  <a:schemeClr val="accent3"/>
                </a:solidFill>
              </a:rPr>
              <a:t>Brownies need:</a:t>
            </a:r>
            <a:endParaRPr lang="en-US" sz="5400" b="1" dirty="0">
              <a:solidFill>
                <a:schemeClr val="accent3"/>
              </a:solidFill>
            </a:endParaRPr>
          </a:p>
        </p:txBody>
      </p:sp>
      <p:sp>
        <p:nvSpPr>
          <p:cNvPr id="57" name="TextBox 56"/>
          <p:cNvSpPr txBox="1"/>
          <p:nvPr/>
        </p:nvSpPr>
        <p:spPr>
          <a:xfrm>
            <a:off x="305882" y="2393916"/>
            <a:ext cx="3401890" cy="1754326"/>
          </a:xfrm>
          <a:prstGeom prst="rect">
            <a:avLst/>
          </a:prstGeom>
          <a:noFill/>
          <a:ln w="38100">
            <a:noFill/>
          </a:ln>
        </p:spPr>
        <p:txBody>
          <a:bodyPr wrap="square" rtlCol="0">
            <a:spAutoFit/>
          </a:bodyPr>
          <a:lstStyle/>
          <a:p>
            <a:r>
              <a:rPr lang="en-US" sz="5400" b="1" dirty="0" smtClean="0">
                <a:solidFill>
                  <a:schemeClr val="accent3"/>
                </a:solidFill>
              </a:rPr>
              <a:t>Cookies need:</a:t>
            </a:r>
            <a:endParaRPr lang="en-US" sz="5400" b="1" dirty="0">
              <a:solidFill>
                <a:schemeClr val="accent3"/>
              </a:solidFill>
            </a:endParaRPr>
          </a:p>
        </p:txBody>
      </p:sp>
      <p:sp>
        <p:nvSpPr>
          <p:cNvPr id="58" name="TextBox 57"/>
          <p:cNvSpPr txBox="1"/>
          <p:nvPr/>
        </p:nvSpPr>
        <p:spPr>
          <a:xfrm>
            <a:off x="6313753" y="4595647"/>
            <a:ext cx="2729100" cy="1754326"/>
          </a:xfrm>
          <a:prstGeom prst="rect">
            <a:avLst/>
          </a:prstGeom>
          <a:noFill/>
          <a:ln w="38100">
            <a:noFill/>
          </a:ln>
        </p:spPr>
        <p:txBody>
          <a:bodyPr wrap="square" rtlCol="0">
            <a:spAutoFit/>
          </a:bodyPr>
          <a:lstStyle/>
          <a:p>
            <a:pPr algn="ctr"/>
            <a:r>
              <a:rPr lang="en-US" sz="5400" b="1" dirty="0">
                <a:solidFill>
                  <a:srgbClr val="000000"/>
                </a:solidFill>
              </a:rPr>
              <a:t>c</a:t>
            </a:r>
            <a:r>
              <a:rPr lang="en-US" sz="5400" b="1" dirty="0" smtClean="0">
                <a:solidFill>
                  <a:srgbClr val="000000"/>
                </a:solidFill>
              </a:rPr>
              <a:t>ups of flour  </a:t>
            </a:r>
            <a:endParaRPr lang="en-US" sz="5400" b="1" dirty="0">
              <a:solidFill>
                <a:srgbClr val="000000"/>
              </a:solidFill>
            </a:endParaRPr>
          </a:p>
        </p:txBody>
      </p:sp>
      <p:sp>
        <p:nvSpPr>
          <p:cNvPr id="66" name="TextBox 65"/>
          <p:cNvSpPr txBox="1"/>
          <p:nvPr/>
        </p:nvSpPr>
        <p:spPr>
          <a:xfrm>
            <a:off x="356508" y="4669603"/>
            <a:ext cx="3401890" cy="1754326"/>
          </a:xfrm>
          <a:prstGeom prst="rect">
            <a:avLst/>
          </a:prstGeom>
          <a:noFill/>
          <a:ln w="38100">
            <a:noFill/>
          </a:ln>
        </p:spPr>
        <p:txBody>
          <a:bodyPr wrap="square" rtlCol="0">
            <a:spAutoFit/>
          </a:bodyPr>
          <a:lstStyle/>
          <a:p>
            <a:r>
              <a:rPr lang="en-US" sz="5400" b="1" dirty="0" smtClean="0">
                <a:solidFill>
                  <a:srgbClr val="000000"/>
                </a:solidFill>
              </a:rPr>
              <a:t>Total needed:</a:t>
            </a:r>
            <a:endParaRPr lang="en-US" sz="5400" b="1" dirty="0">
              <a:solidFill>
                <a:srgbClr val="000000"/>
              </a:solidFill>
            </a:endParaRPr>
          </a:p>
        </p:txBody>
      </p:sp>
      <mc:AlternateContent xmlns:mc="http://schemas.openxmlformats.org/markup-compatibility/2006" xmlns:a14="http://schemas.microsoft.com/office/drawing/2010/main">
        <mc:Choice Requires="a14">
          <p:sp>
            <p:nvSpPr>
              <p:cNvPr id="34" name="TextBox 33"/>
              <p:cNvSpPr txBox="1"/>
              <p:nvPr/>
            </p:nvSpPr>
            <p:spPr>
              <a:xfrm>
                <a:off x="4134101" y="567042"/>
                <a:ext cx="1293900" cy="1342996"/>
              </a:xfrm>
              <a:prstGeom prst="rect">
                <a:avLst/>
              </a:prstGeom>
              <a:noFill/>
            </p:spPr>
            <p:txBody>
              <a:bodyPr wrap="square" lIns="0" tIns="0" rIns="0" bIns="0" rtlCol="0">
                <a:spAutoFit/>
              </a:bodyPr>
              <a:lstStyle/>
              <a:p>
                <a:r>
                  <a:rPr lang="en-US" sz="6000" b="1" dirty="0" smtClean="0">
                    <a:solidFill>
                      <a:schemeClr val="accent3"/>
                    </a:solidFill>
                    <a:latin typeface="Cambria" panose="02040503050406030204" pitchFamily="18" charset="0"/>
                  </a:rPr>
                  <a:t>1</a:t>
                </a:r>
                <a14:m>
                  <m:oMath xmlns:m="http://schemas.openxmlformats.org/officeDocument/2006/math">
                    <m:f>
                      <m:fPr>
                        <m:ctrlPr>
                          <a:rPr lang="en-US" sz="6000" b="1" i="1" smtClean="0">
                            <a:solidFill>
                              <a:schemeClr val="accent3"/>
                            </a:solidFill>
                            <a:latin typeface="Cambria Math" panose="02040503050406030204" pitchFamily="18" charset="0"/>
                          </a:rPr>
                        </m:ctrlPr>
                      </m:fPr>
                      <m:num>
                        <m:r>
                          <a:rPr lang="en-US" sz="6000" b="1" i="1" smtClean="0">
                            <a:solidFill>
                              <a:schemeClr val="accent3"/>
                            </a:solidFill>
                            <a:latin typeface="Cambria Math" panose="02040503050406030204" pitchFamily="18" charset="0"/>
                          </a:rPr>
                          <m:t> </m:t>
                        </m:r>
                        <m:r>
                          <a:rPr lang="en-US" sz="6000" b="1" i="1" smtClean="0">
                            <a:solidFill>
                              <a:schemeClr val="accent3"/>
                            </a:solidFill>
                            <a:latin typeface="Cambria Math" panose="02040503050406030204" pitchFamily="18" charset="0"/>
                          </a:rPr>
                          <m:t>𝟏</m:t>
                        </m:r>
                        <m:r>
                          <a:rPr lang="en-US" sz="6000" b="1" i="1" smtClean="0">
                            <a:solidFill>
                              <a:schemeClr val="accent3"/>
                            </a:solidFill>
                            <a:latin typeface="Cambria Math" panose="02040503050406030204" pitchFamily="18" charset="0"/>
                          </a:rPr>
                          <m:t>"</m:t>
                        </m:r>
                      </m:num>
                      <m:den>
                        <m:r>
                          <a:rPr lang="en-US" sz="6000" b="1" i="1" smtClean="0">
                            <a:solidFill>
                              <a:schemeClr val="accent3"/>
                            </a:solidFill>
                            <a:latin typeface="Cambria Math" panose="02040503050406030204" pitchFamily="18" charset="0"/>
                          </a:rPr>
                          <m:t>𝟒</m:t>
                        </m:r>
                      </m:den>
                    </m:f>
                  </m:oMath>
                </a14:m>
                <a:endParaRPr lang="en-US" sz="6000" b="1" dirty="0">
                  <a:solidFill>
                    <a:schemeClr val="accent3"/>
                  </a:solidFill>
                  <a:latin typeface="Cambria" panose="02040503050406030204" pitchFamily="18"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4134101" y="567042"/>
                <a:ext cx="1293900" cy="1342996"/>
              </a:xfrm>
              <a:prstGeom prst="rect">
                <a:avLst/>
              </a:prstGeom>
              <a:blipFill rotWithShape="0">
                <a:blip r:embed="rId3"/>
                <a:stretch>
                  <a:fillRect l="-35377" t="-1818"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209808" y="2599581"/>
                <a:ext cx="1293900" cy="1342996"/>
              </a:xfrm>
              <a:prstGeom prst="rect">
                <a:avLst/>
              </a:prstGeom>
              <a:noFill/>
            </p:spPr>
            <p:txBody>
              <a:bodyPr wrap="square" lIns="0" tIns="0" rIns="0" bIns="0" rtlCol="0">
                <a:spAutoFit/>
              </a:bodyPr>
              <a:lstStyle/>
              <a:p>
                <a:r>
                  <a:rPr lang="en-US" sz="6000" b="1" dirty="0" smtClean="0">
                    <a:solidFill>
                      <a:schemeClr val="accent3"/>
                    </a:solidFill>
                    <a:latin typeface="Cambria" panose="02040503050406030204" pitchFamily="18" charset="0"/>
                  </a:rPr>
                  <a:t>1</a:t>
                </a:r>
                <a14:m>
                  <m:oMath xmlns:m="http://schemas.openxmlformats.org/officeDocument/2006/math">
                    <m:f>
                      <m:fPr>
                        <m:ctrlPr>
                          <a:rPr lang="en-US" sz="6000" b="1" i="1" smtClean="0">
                            <a:solidFill>
                              <a:schemeClr val="accent3"/>
                            </a:solidFill>
                            <a:latin typeface="Cambria Math" panose="02040503050406030204" pitchFamily="18" charset="0"/>
                          </a:rPr>
                        </m:ctrlPr>
                      </m:fPr>
                      <m:num>
                        <m:r>
                          <a:rPr lang="en-US" sz="6000" b="1" i="1" smtClean="0">
                            <a:solidFill>
                              <a:schemeClr val="accent3"/>
                            </a:solidFill>
                            <a:latin typeface="Cambria Math" panose="02040503050406030204" pitchFamily="18" charset="0"/>
                          </a:rPr>
                          <m:t> </m:t>
                        </m:r>
                        <m:r>
                          <a:rPr lang="en-US" sz="6000" b="1" i="1" smtClean="0">
                            <a:solidFill>
                              <a:schemeClr val="accent3"/>
                            </a:solidFill>
                            <a:latin typeface="Cambria Math" panose="02040503050406030204" pitchFamily="18" charset="0"/>
                          </a:rPr>
                          <m:t>𝟑</m:t>
                        </m:r>
                        <m:r>
                          <a:rPr lang="en-US" sz="6000" b="1" i="1" smtClean="0">
                            <a:solidFill>
                              <a:schemeClr val="accent3"/>
                            </a:solidFill>
                            <a:latin typeface="Cambria Math" panose="02040503050406030204" pitchFamily="18" charset="0"/>
                          </a:rPr>
                          <m:t>"</m:t>
                        </m:r>
                      </m:num>
                      <m:den>
                        <m:r>
                          <a:rPr lang="en-US" sz="6000" b="1" i="1" smtClean="0">
                            <a:solidFill>
                              <a:schemeClr val="accent3"/>
                            </a:solidFill>
                            <a:latin typeface="Cambria Math" panose="02040503050406030204" pitchFamily="18" charset="0"/>
                          </a:rPr>
                          <m:t>𝟒</m:t>
                        </m:r>
                      </m:den>
                    </m:f>
                  </m:oMath>
                </a14:m>
                <a:endParaRPr lang="en-US" sz="6000" b="1" dirty="0">
                  <a:solidFill>
                    <a:schemeClr val="accent3"/>
                  </a:solidFill>
                  <a:latin typeface="Cambria" panose="02040503050406030204" pitchFamily="18"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4209808" y="2599581"/>
                <a:ext cx="1293900" cy="1342996"/>
              </a:xfrm>
              <a:prstGeom prst="rect">
                <a:avLst/>
              </a:prstGeom>
              <a:blipFill rotWithShape="0">
                <a:blip r:embed="rId4"/>
                <a:stretch>
                  <a:fillRect l="-35849" t="-1810" b="-17647"/>
                </a:stretch>
              </a:blipFill>
            </p:spPr>
            <p:txBody>
              <a:bodyPr/>
              <a:lstStyle/>
              <a:p>
                <a:r>
                  <a:rPr lang="en-US">
                    <a:noFill/>
                  </a:rPr>
                  <a:t> </a:t>
                </a:r>
              </a:p>
            </p:txBody>
          </p:sp>
        </mc:Fallback>
      </mc:AlternateContent>
      <p:sp>
        <p:nvSpPr>
          <p:cNvPr id="39" name="TextBox 38"/>
          <p:cNvSpPr txBox="1"/>
          <p:nvPr/>
        </p:nvSpPr>
        <p:spPr>
          <a:xfrm>
            <a:off x="4447216" y="4734146"/>
            <a:ext cx="819083" cy="1477328"/>
          </a:xfrm>
          <a:prstGeom prst="rect">
            <a:avLst/>
          </a:prstGeom>
          <a:noFill/>
        </p:spPr>
        <p:txBody>
          <a:bodyPr wrap="square" lIns="0" tIns="0" rIns="0" bIns="0" rtlCol="0">
            <a:spAutoFit/>
          </a:bodyPr>
          <a:lstStyle/>
          <a:p>
            <a:pPr algn="ctr"/>
            <a:r>
              <a:rPr lang="en-US" sz="9600" b="1" dirty="0">
                <a:solidFill>
                  <a:srgbClr val="000000"/>
                </a:solidFill>
              </a:rPr>
              <a:t>?</a:t>
            </a:r>
          </a:p>
        </p:txBody>
      </p:sp>
    </p:spTree>
    <p:extLst>
      <p:ext uri="{BB962C8B-B14F-4D97-AF65-F5344CB8AC3E}">
        <p14:creationId xmlns:p14="http://schemas.microsoft.com/office/powerpoint/2010/main" val="35734225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328414" y="3643023"/>
            <a:ext cx="3893188" cy="778454"/>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5400" b="1" dirty="0" smtClean="0">
                <a:solidFill>
                  <a:srgbClr val="411501"/>
                </a:solidFill>
              </a:rPr>
              <a:t>Fourth</a:t>
            </a:r>
            <a:endParaRPr lang="en-US" sz="5400" b="1" dirty="0">
              <a:solidFill>
                <a:srgbClr val="411501"/>
              </a:solidFill>
            </a:endParaRPr>
          </a:p>
        </p:txBody>
      </p:sp>
      <p:sp>
        <p:nvSpPr>
          <p:cNvPr id="17" name="Title 1"/>
          <p:cNvSpPr txBox="1">
            <a:spLocks/>
          </p:cNvSpPr>
          <p:nvPr/>
        </p:nvSpPr>
        <p:spPr>
          <a:xfrm>
            <a:off x="457936" y="1416107"/>
            <a:ext cx="3893188" cy="1559700"/>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5400" b="1" dirty="0" smtClean="0">
                <a:solidFill>
                  <a:srgbClr val="411501"/>
                </a:solidFill>
              </a:rPr>
              <a:t>There is one</a:t>
            </a:r>
            <a:endParaRPr lang="en-US" sz="5400" b="1" dirty="0">
              <a:solidFill>
                <a:srgbClr val="411501"/>
              </a:solidFill>
            </a:endParaRPr>
          </a:p>
        </p:txBody>
      </p:sp>
      <p:cxnSp>
        <p:nvCxnSpPr>
          <p:cNvPr id="18" name="Straight Connector 17"/>
          <p:cNvCxnSpPr/>
          <p:nvPr/>
        </p:nvCxnSpPr>
        <p:spPr>
          <a:xfrm>
            <a:off x="521217" y="3253796"/>
            <a:ext cx="3829907" cy="0"/>
          </a:xfrm>
          <a:prstGeom prst="line">
            <a:avLst/>
          </a:prstGeom>
          <a:ln w="1270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4108073" y="2194560"/>
            <a:ext cx="1920240" cy="0"/>
          </a:xfrm>
          <a:prstGeom prst="straightConnector1">
            <a:avLst/>
          </a:prstGeom>
          <a:ln w="1905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959259" y="4143487"/>
            <a:ext cx="1920240" cy="0"/>
          </a:xfrm>
          <a:prstGeom prst="straightConnector1">
            <a:avLst/>
          </a:prstGeom>
          <a:ln w="190500">
            <a:solidFill>
              <a:srgbClr val="0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Rectangle 9"/>
              <p:cNvSpPr/>
              <p:nvPr/>
            </p:nvSpPr>
            <p:spPr>
              <a:xfrm>
                <a:off x="6535645" y="941724"/>
                <a:ext cx="2023209" cy="40681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3800" b="1" i="1" smtClean="0">
                              <a:solidFill>
                                <a:srgbClr val="000000"/>
                              </a:solidFill>
                              <a:latin typeface="Cambria Math" panose="02040503050406030204" pitchFamily="18" charset="0"/>
                            </a:rPr>
                          </m:ctrlPr>
                        </m:fPr>
                        <m:num>
                          <m:r>
                            <a:rPr lang="en-US" sz="13800" b="1" i="0" smtClean="0">
                              <a:solidFill>
                                <a:srgbClr val="000000"/>
                              </a:solidFill>
                              <a:latin typeface="Cambria Math" panose="02040503050406030204" pitchFamily="18" charset="0"/>
                            </a:rPr>
                            <m:t>𝟏</m:t>
                          </m:r>
                        </m:num>
                        <m:den>
                          <m:r>
                            <a:rPr lang="en-US" sz="13800" b="1" i="0" smtClean="0">
                              <a:solidFill>
                                <a:srgbClr val="000000"/>
                              </a:solidFill>
                              <a:latin typeface="Cambria Math" panose="02040503050406030204" pitchFamily="18" charset="0"/>
                            </a:rPr>
                            <m:t>𝟒</m:t>
                          </m:r>
                        </m:den>
                      </m:f>
                    </m:oMath>
                  </m:oMathPara>
                </a14:m>
                <a:endParaRPr lang="en-US" sz="16600" dirty="0"/>
              </a:p>
            </p:txBody>
          </p:sp>
        </mc:Choice>
        <mc:Fallback xmlns="">
          <p:sp>
            <p:nvSpPr>
              <p:cNvPr id="10" name="Rectangle 9"/>
              <p:cNvSpPr>
                <a:spLocks noRot="1" noChangeAspect="1" noMove="1" noResize="1" noEditPoints="1" noAdjustHandles="1" noChangeArrowheads="1" noChangeShapeType="1" noTextEdit="1"/>
              </p:cNvSpPr>
              <p:nvPr/>
            </p:nvSpPr>
            <p:spPr>
              <a:xfrm>
                <a:off x="6535645" y="941724"/>
                <a:ext cx="2023209" cy="4068165"/>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7955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328414" y="3643023"/>
            <a:ext cx="3893188" cy="778454"/>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5400" b="1" dirty="0" smtClean="0">
                <a:solidFill>
                  <a:srgbClr val="411501"/>
                </a:solidFill>
              </a:rPr>
              <a:t>Half</a:t>
            </a:r>
            <a:endParaRPr lang="en-US" sz="5400" b="1" dirty="0">
              <a:solidFill>
                <a:srgbClr val="411501"/>
              </a:solidFill>
            </a:endParaRPr>
          </a:p>
        </p:txBody>
      </p:sp>
      <p:sp>
        <p:nvSpPr>
          <p:cNvPr id="17" name="Title 1"/>
          <p:cNvSpPr txBox="1">
            <a:spLocks/>
          </p:cNvSpPr>
          <p:nvPr/>
        </p:nvSpPr>
        <p:spPr>
          <a:xfrm>
            <a:off x="457936" y="1416107"/>
            <a:ext cx="3893188" cy="1559700"/>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5400" b="1" dirty="0" smtClean="0">
                <a:solidFill>
                  <a:srgbClr val="411501"/>
                </a:solidFill>
              </a:rPr>
              <a:t>There is one</a:t>
            </a:r>
            <a:endParaRPr lang="en-US" sz="5400" b="1" dirty="0">
              <a:solidFill>
                <a:srgbClr val="411501"/>
              </a:solidFill>
            </a:endParaRPr>
          </a:p>
        </p:txBody>
      </p:sp>
      <p:cxnSp>
        <p:nvCxnSpPr>
          <p:cNvPr id="18" name="Straight Connector 17"/>
          <p:cNvCxnSpPr/>
          <p:nvPr/>
        </p:nvCxnSpPr>
        <p:spPr>
          <a:xfrm>
            <a:off x="521217" y="3253796"/>
            <a:ext cx="3829907" cy="0"/>
          </a:xfrm>
          <a:prstGeom prst="line">
            <a:avLst/>
          </a:prstGeom>
          <a:ln w="1270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4108073" y="2194560"/>
            <a:ext cx="1920240" cy="0"/>
          </a:xfrm>
          <a:prstGeom prst="straightConnector1">
            <a:avLst/>
          </a:prstGeom>
          <a:ln w="1905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959259" y="4143487"/>
            <a:ext cx="1920240" cy="0"/>
          </a:xfrm>
          <a:prstGeom prst="straightConnector1">
            <a:avLst/>
          </a:prstGeom>
          <a:ln w="190500">
            <a:solidFill>
              <a:srgbClr val="0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Rectangle 9"/>
              <p:cNvSpPr/>
              <p:nvPr/>
            </p:nvSpPr>
            <p:spPr>
              <a:xfrm>
                <a:off x="6561045" y="1076389"/>
                <a:ext cx="2023209" cy="40681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3800" b="1" i="1" smtClean="0">
                              <a:solidFill>
                                <a:srgbClr val="000000"/>
                              </a:solidFill>
                              <a:latin typeface="Cambria Math" panose="02040503050406030204" pitchFamily="18" charset="0"/>
                            </a:rPr>
                          </m:ctrlPr>
                        </m:fPr>
                        <m:num>
                          <m:r>
                            <a:rPr lang="en-US" sz="13800" b="1" i="0" smtClean="0">
                              <a:solidFill>
                                <a:srgbClr val="000000"/>
                              </a:solidFill>
                              <a:latin typeface="Cambria Math" panose="02040503050406030204" pitchFamily="18" charset="0"/>
                            </a:rPr>
                            <m:t>𝟏</m:t>
                          </m:r>
                        </m:num>
                        <m:den>
                          <m:r>
                            <a:rPr lang="en-US" sz="13800" b="1" i="0" smtClean="0">
                              <a:solidFill>
                                <a:srgbClr val="000000"/>
                              </a:solidFill>
                              <a:latin typeface="Cambria Math" panose="02040503050406030204" pitchFamily="18" charset="0"/>
                            </a:rPr>
                            <m:t>𝟐</m:t>
                          </m:r>
                        </m:den>
                      </m:f>
                    </m:oMath>
                  </m:oMathPara>
                </a14:m>
                <a:endParaRPr lang="en-US" sz="16600" dirty="0"/>
              </a:p>
            </p:txBody>
          </p:sp>
        </mc:Choice>
        <mc:Fallback xmlns="">
          <p:sp>
            <p:nvSpPr>
              <p:cNvPr id="10" name="Rectangle 9"/>
              <p:cNvSpPr>
                <a:spLocks noRot="1" noChangeAspect="1" noMove="1" noResize="1" noEditPoints="1" noAdjustHandles="1" noChangeArrowheads="1" noChangeShapeType="1" noTextEdit="1"/>
              </p:cNvSpPr>
              <p:nvPr/>
            </p:nvSpPr>
            <p:spPr>
              <a:xfrm>
                <a:off x="6561045" y="1076389"/>
                <a:ext cx="2023209" cy="4068165"/>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0190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17914" y="2634916"/>
            <a:ext cx="7940743" cy="1712477"/>
            <a:chOff x="340995" y="2163308"/>
            <a:chExt cx="6311336" cy="1402032"/>
          </a:xfrm>
        </p:grpSpPr>
        <p:grpSp>
          <p:nvGrpSpPr>
            <p:cNvPr id="3" name="Group 2"/>
            <p:cNvGrpSpPr/>
            <p:nvPr/>
          </p:nvGrpSpPr>
          <p:grpSpPr>
            <a:xfrm>
              <a:off x="340995" y="2163308"/>
              <a:ext cx="2286000" cy="1343794"/>
              <a:chOff x="507013" y="2217818"/>
              <a:chExt cx="2286000" cy="1343794"/>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284319" y="1440512"/>
                <a:ext cx="731388" cy="228600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284319" y="2052918"/>
                <a:ext cx="731388" cy="2286000"/>
              </a:xfrm>
              <a:prstGeom prst="rect">
                <a:avLst/>
              </a:prstGeom>
            </p:spPr>
          </p:pic>
        </p:grpSp>
        <p:grpSp>
          <p:nvGrpSpPr>
            <p:cNvPr id="4" name="Group 3"/>
            <p:cNvGrpSpPr/>
            <p:nvPr/>
          </p:nvGrpSpPr>
          <p:grpSpPr>
            <a:xfrm rot="10800000">
              <a:off x="4000571" y="2193740"/>
              <a:ext cx="2651760" cy="1371600"/>
              <a:chOff x="5705546" y="2260103"/>
              <a:chExt cx="2651760" cy="1718082"/>
            </a:xfrm>
          </p:grpSpPr>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3614" t="8025" r="33722" b="16872"/>
              <a:stretch/>
            </p:blipFill>
            <p:spPr>
              <a:xfrm rot="5400000">
                <a:off x="6806206" y="1159443"/>
                <a:ext cx="450440" cy="2651760"/>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33614" t="8025" r="33722" b="16872"/>
              <a:stretch/>
            </p:blipFill>
            <p:spPr>
              <a:xfrm rot="5400000">
                <a:off x="6806206" y="1793264"/>
                <a:ext cx="450440" cy="2651760"/>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33614" t="8025" r="33722" b="16872"/>
              <a:stretch/>
            </p:blipFill>
            <p:spPr>
              <a:xfrm rot="5400000">
                <a:off x="6806206" y="2427085"/>
                <a:ext cx="450440" cy="2651760"/>
              </a:xfrm>
              <a:prstGeom prst="rect">
                <a:avLst/>
              </a:prstGeom>
            </p:spPr>
          </p:pic>
        </p:grpSp>
      </p:grpSp>
      <p:grpSp>
        <p:nvGrpSpPr>
          <p:cNvPr id="35" name="Group 34"/>
          <p:cNvGrpSpPr/>
          <p:nvPr/>
        </p:nvGrpSpPr>
        <p:grpSpPr>
          <a:xfrm>
            <a:off x="908799" y="3184249"/>
            <a:ext cx="7758142" cy="657858"/>
            <a:chOff x="824578" y="4449661"/>
            <a:chExt cx="7758142" cy="657858"/>
          </a:xfrm>
        </p:grpSpPr>
        <p:grpSp>
          <p:nvGrpSpPr>
            <p:cNvPr id="13" name="Group 12"/>
            <p:cNvGrpSpPr/>
            <p:nvPr/>
          </p:nvGrpSpPr>
          <p:grpSpPr>
            <a:xfrm>
              <a:off x="4925120" y="4449663"/>
              <a:ext cx="3657600" cy="657856"/>
              <a:chOff x="914400" y="2618422"/>
              <a:chExt cx="3657600" cy="657856"/>
            </a:xfrm>
          </p:grpSpPr>
          <p:sp>
            <p:nvSpPr>
              <p:cNvPr id="14" name="Rectangle 13"/>
              <p:cNvSpPr>
                <a:spLocks noChangeAspect="1"/>
              </p:cNvSpPr>
              <p:nvPr/>
            </p:nvSpPr>
            <p:spPr>
              <a:xfrm>
                <a:off x="914400" y="2618422"/>
                <a:ext cx="3657600" cy="657856"/>
              </a:xfrm>
              <a:prstGeom prst="rect">
                <a:avLst/>
              </a:prstGeom>
              <a:solidFill>
                <a:schemeClr val="accent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15" name="TextBox 2"/>
                  <p:cNvSpPr txBox="1"/>
                  <p:nvPr/>
                </p:nvSpPr>
                <p:spPr>
                  <a:xfrm>
                    <a:off x="2651259" y="2623315"/>
                    <a:ext cx="152400" cy="570424"/>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𝟐</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4" name="TextBox 2"/>
                  <p:cNvSpPr txBox="1">
                    <a:spLocks noRot="1" noChangeAspect="1" noMove="1" noResize="1" noEditPoints="1" noAdjustHandles="1" noChangeArrowheads="1" noChangeShapeType="1" noTextEdit="1"/>
                  </p:cNvSpPr>
                  <p:nvPr/>
                </p:nvSpPr>
                <p:spPr>
                  <a:xfrm>
                    <a:off x="2651259" y="2623315"/>
                    <a:ext cx="152400" cy="570424"/>
                  </a:xfrm>
                  <a:prstGeom prst="rect">
                    <a:avLst/>
                  </a:prstGeom>
                  <a:blipFill rotWithShape="0">
                    <a:blip r:embed="rId5"/>
                    <a:stretch>
                      <a:fillRect l="-4000" b="-1075"/>
                    </a:stretch>
                  </a:blipFill>
                </p:spPr>
                <p:txBody>
                  <a:bodyPr/>
                  <a:lstStyle/>
                  <a:p>
                    <a:r>
                      <a:rPr lang="en-US">
                        <a:noFill/>
                      </a:rPr>
                      <a:t> </a:t>
                    </a:r>
                  </a:p>
                </p:txBody>
              </p:sp>
            </mc:Fallback>
          </mc:AlternateContent>
        </p:grpSp>
        <p:grpSp>
          <p:nvGrpSpPr>
            <p:cNvPr id="17" name="Group 16"/>
            <p:cNvGrpSpPr/>
            <p:nvPr/>
          </p:nvGrpSpPr>
          <p:grpSpPr>
            <a:xfrm>
              <a:off x="824578" y="4449661"/>
              <a:ext cx="1828800" cy="657858"/>
              <a:chOff x="914400" y="3581719"/>
              <a:chExt cx="1828800" cy="657858"/>
            </a:xfrm>
          </p:grpSpPr>
          <p:sp>
            <p:nvSpPr>
              <p:cNvPr id="21" name="Rectangle 20"/>
              <p:cNvSpPr>
                <a:spLocks noChangeAspect="1"/>
              </p:cNvSpPr>
              <p:nvPr/>
            </p:nvSpPr>
            <p:spPr>
              <a:xfrm>
                <a:off x="914400" y="3581719"/>
                <a:ext cx="1828800" cy="657858"/>
              </a:xfrm>
              <a:prstGeom prst="rect">
                <a:avLst/>
              </a:prstGeom>
              <a:solidFill>
                <a:schemeClr val="accent3"/>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22" name="TextBox 77"/>
                  <p:cNvSpPr txBox="1"/>
                  <p:nvPr/>
                </p:nvSpPr>
                <p:spPr>
                  <a:xfrm>
                    <a:off x="1717972" y="3613574"/>
                    <a:ext cx="152400" cy="57042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1" name="TextBox 77"/>
                  <p:cNvSpPr txBox="1">
                    <a:spLocks noRot="1" noChangeAspect="1" noMove="1" noResize="1" noEditPoints="1" noAdjustHandles="1" noChangeArrowheads="1" noChangeShapeType="1" noTextEdit="1"/>
                  </p:cNvSpPr>
                  <p:nvPr/>
                </p:nvSpPr>
                <p:spPr>
                  <a:xfrm>
                    <a:off x="1717972" y="3613574"/>
                    <a:ext cx="152400" cy="570425"/>
                  </a:xfrm>
                  <a:prstGeom prst="rect">
                    <a:avLst/>
                  </a:prstGeom>
                  <a:blipFill rotWithShape="0">
                    <a:blip r:embed="rId6"/>
                    <a:stretch>
                      <a:fillRect l="-4000" b="-1064"/>
                    </a:stretch>
                  </a:blipFill>
                </p:spPr>
                <p:txBody>
                  <a:bodyPr/>
                  <a:lstStyle/>
                  <a:p>
                    <a:r>
                      <a:rPr lang="en-US">
                        <a:noFill/>
                      </a:rPr>
                      <a:t> </a:t>
                    </a:r>
                  </a:p>
                </p:txBody>
              </p:sp>
            </mc:Fallback>
          </mc:AlternateContent>
        </p:grpSp>
      </p:grpSp>
      <p:sp>
        <p:nvSpPr>
          <p:cNvPr id="36" name="Title 1"/>
          <p:cNvSpPr txBox="1">
            <a:spLocks/>
          </p:cNvSpPr>
          <p:nvPr/>
        </p:nvSpPr>
        <p:spPr>
          <a:xfrm>
            <a:off x="932862" y="434224"/>
            <a:ext cx="7335363" cy="913313"/>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5400" b="1" dirty="0" smtClean="0">
                <a:solidFill>
                  <a:schemeClr val="bg2">
                    <a:lumMod val="25000"/>
                  </a:schemeClr>
                </a:solidFill>
              </a:rPr>
              <a:t>Not the same things!</a:t>
            </a:r>
          </a:p>
          <a:p>
            <a:endParaRPr lang="en-US" sz="5400" b="1" dirty="0">
              <a:solidFill>
                <a:schemeClr val="bg2">
                  <a:lumMod val="25000"/>
                </a:schemeClr>
              </a:solidFill>
            </a:endParaRPr>
          </a:p>
          <a:p>
            <a:endParaRPr lang="en-US" sz="5400" b="1" dirty="0">
              <a:solidFill>
                <a:schemeClr val="bg2">
                  <a:lumMod val="25000"/>
                </a:schemeClr>
              </a:solidFill>
            </a:endParaRPr>
          </a:p>
        </p:txBody>
      </p:sp>
    </p:spTree>
    <p:extLst>
      <p:ext uri="{BB962C8B-B14F-4D97-AF65-F5344CB8AC3E}">
        <p14:creationId xmlns:p14="http://schemas.microsoft.com/office/powerpoint/2010/main" val="81754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
                                        </p:tgtEl>
                                      </p:cBhvr>
                                    </p:animEffect>
                                    <p:set>
                                      <p:cBhvr>
                                        <p:cTn id="7" dur="1" fill="hold">
                                          <p:stCondLst>
                                            <p:cond delay="999"/>
                                          </p:stCondLst>
                                        </p:cTn>
                                        <p:tgtEl>
                                          <p:spTgt spid="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516890" y="469900"/>
            <a:ext cx="8110728" cy="4597400"/>
            <a:chOff x="0" y="0"/>
            <a:chExt cx="8110728" cy="5486400"/>
          </a:xfrm>
        </p:grpSpPr>
        <p:cxnSp>
          <p:nvCxnSpPr>
            <p:cNvPr id="23" name="Straight Connector 22"/>
            <p:cNvCxnSpPr/>
            <p:nvPr/>
          </p:nvCxnSpPr>
          <p:spPr>
            <a:xfrm>
              <a:off x="8080745" y="0"/>
              <a:ext cx="0" cy="5486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0" y="0"/>
              <a:ext cx="8110728" cy="5486400"/>
              <a:chOff x="0" y="0"/>
              <a:chExt cx="8110728" cy="5486400"/>
            </a:xfrm>
          </p:grpSpPr>
          <p:cxnSp>
            <p:nvCxnSpPr>
              <p:cNvPr id="25" name="Straight Connector 24"/>
              <p:cNvCxnSpPr/>
              <p:nvPr/>
            </p:nvCxnSpPr>
            <p:spPr>
              <a:xfrm>
                <a:off x="30941" y="0"/>
                <a:ext cx="0" cy="5486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060681" y="0"/>
                <a:ext cx="0" cy="4343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051127" y="0"/>
                <a:ext cx="0" cy="3200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070234" y="0"/>
                <a:ext cx="0" cy="3200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080327" y="0"/>
                <a:ext cx="0" cy="2057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41034" y="0"/>
                <a:ext cx="0" cy="2057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41304"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540764"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550857"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050588" y="0"/>
                <a:ext cx="0" cy="2057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550318"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560411"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060141" y="0"/>
                <a:ext cx="0" cy="2057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570504"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569964"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580057"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a:off x="4055364" y="-4045688"/>
                <a:ext cx="0" cy="8110728"/>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43" name="TextBox 42"/>
              <p:cNvSpPr txBox="1"/>
              <p:nvPr/>
            </p:nvSpPr>
            <p:spPr>
              <a:xfrm>
                <a:off x="2393705" y="3249522"/>
                <a:ext cx="344869" cy="115672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accent3"/>
                              </a:solidFill>
                              <a:latin typeface="Cambria Math" panose="02040503050406030204" pitchFamily="18" charset="0"/>
                            </a:rPr>
                          </m:ctrlPr>
                        </m:fPr>
                        <m:num>
                          <m:r>
                            <a:rPr lang="en-US" sz="4000" b="1" i="1" smtClean="0">
                              <a:solidFill>
                                <a:schemeClr val="accent3"/>
                              </a:solidFill>
                              <a:latin typeface="Cambria Math" panose="02040503050406030204" pitchFamily="18" charset="0"/>
                            </a:rPr>
                            <m:t>𝟏</m:t>
                          </m:r>
                        </m:num>
                        <m:den>
                          <m:r>
                            <a:rPr lang="en-US" sz="4000" b="1" i="1" smtClean="0">
                              <a:solidFill>
                                <a:schemeClr val="accent3"/>
                              </a:solidFill>
                              <a:latin typeface="Cambria Math" panose="02040503050406030204" pitchFamily="18" charset="0"/>
                            </a:rPr>
                            <m:t>𝟒</m:t>
                          </m:r>
                        </m:den>
                      </m:f>
                    </m:oMath>
                  </m:oMathPara>
                </a14:m>
                <a:endParaRPr lang="en-US" sz="4000" b="1" dirty="0">
                  <a:solidFill>
                    <a:schemeClr val="accent3"/>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2393705" y="3249522"/>
                <a:ext cx="344869" cy="1156727"/>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4415766" y="4109508"/>
                <a:ext cx="344869" cy="115672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accent1"/>
                              </a:solidFill>
                              <a:latin typeface="Cambria Math" panose="02040503050406030204" pitchFamily="18" charset="0"/>
                            </a:rPr>
                          </m:ctrlPr>
                        </m:fPr>
                        <m:num>
                          <m:r>
                            <a:rPr lang="en-US" sz="4000" b="1" i="1" smtClean="0">
                              <a:solidFill>
                                <a:schemeClr val="accent1"/>
                              </a:solidFill>
                              <a:latin typeface="Cambria Math" panose="02040503050406030204" pitchFamily="18" charset="0"/>
                            </a:rPr>
                            <m:t>𝟏</m:t>
                          </m:r>
                        </m:num>
                        <m:den>
                          <m:r>
                            <a:rPr lang="en-US" sz="4000" b="1" i="1" smtClean="0">
                              <a:solidFill>
                                <a:schemeClr val="accent1"/>
                              </a:solidFill>
                              <a:latin typeface="Cambria Math" panose="02040503050406030204" pitchFamily="18" charset="0"/>
                            </a:rPr>
                            <m:t>𝟐</m:t>
                          </m:r>
                        </m:den>
                      </m:f>
                    </m:oMath>
                  </m:oMathPara>
                </a14:m>
                <a:endParaRPr lang="en-US" sz="4000" b="1" dirty="0">
                  <a:solidFill>
                    <a:schemeClr val="accent1"/>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4415766" y="4109508"/>
                <a:ext cx="344869" cy="1156727"/>
              </a:xfrm>
              <a:prstGeom prst="rect">
                <a:avLst/>
              </a:prstGeom>
              <a:blipFill rotWithShape="0">
                <a:blip r:embed="rId4"/>
                <a:stretch>
                  <a:fillRect/>
                </a:stretch>
              </a:blipFill>
            </p:spPr>
            <p:txBody>
              <a:bodyPr/>
              <a:lstStyle/>
              <a:p>
                <a:r>
                  <a:rPr lang="en-US">
                    <a:noFill/>
                  </a:rPr>
                  <a:t> </a:t>
                </a:r>
              </a:p>
            </p:txBody>
          </p:sp>
        </mc:Fallback>
      </mc:AlternateContent>
      <p:pic>
        <p:nvPicPr>
          <p:cNvPr id="51" name="Picture 50"/>
          <p:cNvPicPr/>
          <p:nvPr/>
        </p:nvPicPr>
        <p:blipFill>
          <a:blip r:embed="rId5"/>
          <a:stretch>
            <a:fillRect/>
          </a:stretch>
        </p:blipFill>
        <p:spPr>
          <a:xfrm>
            <a:off x="8096947" y="4386729"/>
            <a:ext cx="558800" cy="1035050"/>
          </a:xfrm>
          <a:prstGeom prst="rect">
            <a:avLst/>
          </a:prstGeom>
        </p:spPr>
      </p:pic>
      <p:pic>
        <p:nvPicPr>
          <p:cNvPr id="52" name="Picture 51"/>
          <p:cNvPicPr/>
          <p:nvPr/>
        </p:nvPicPr>
        <p:blipFill>
          <a:blip r:embed="rId6"/>
          <a:stretch>
            <a:fillRect/>
          </a:stretch>
        </p:blipFill>
        <p:spPr>
          <a:xfrm>
            <a:off x="-49157" y="4521092"/>
            <a:ext cx="798195" cy="1115695"/>
          </a:xfrm>
          <a:prstGeom prst="rect">
            <a:avLst/>
          </a:prstGeom>
        </p:spPr>
      </p:pic>
      <mc:AlternateContent xmlns:mc="http://schemas.openxmlformats.org/markup-compatibility/2006" xmlns:a14="http://schemas.microsoft.com/office/drawing/2010/main">
        <mc:Choice Requires="a14">
          <p:sp>
            <p:nvSpPr>
              <p:cNvPr id="44" name="TextBox 43"/>
              <p:cNvSpPr txBox="1"/>
              <p:nvPr/>
            </p:nvSpPr>
            <p:spPr>
              <a:xfrm>
                <a:off x="4415766" y="5552686"/>
                <a:ext cx="344869" cy="115672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accent3"/>
                              </a:solidFill>
                              <a:latin typeface="Cambria Math" panose="02040503050406030204" pitchFamily="18" charset="0"/>
                            </a:rPr>
                          </m:ctrlPr>
                        </m:fPr>
                        <m:num>
                          <m:r>
                            <a:rPr lang="en-US" sz="4000" b="1" i="1" smtClean="0">
                              <a:solidFill>
                                <a:schemeClr val="accent3"/>
                              </a:solidFill>
                              <a:latin typeface="Cambria Math" panose="02040503050406030204" pitchFamily="18" charset="0"/>
                            </a:rPr>
                            <m:t>𝟐</m:t>
                          </m:r>
                        </m:num>
                        <m:den>
                          <m:r>
                            <a:rPr lang="en-US" sz="4000" b="1" i="1" smtClean="0">
                              <a:solidFill>
                                <a:schemeClr val="accent3"/>
                              </a:solidFill>
                              <a:latin typeface="Cambria Math" panose="02040503050406030204" pitchFamily="18" charset="0"/>
                            </a:rPr>
                            <m:t>𝟒</m:t>
                          </m:r>
                        </m:den>
                      </m:f>
                    </m:oMath>
                  </m:oMathPara>
                </a14:m>
                <a:endParaRPr lang="en-US" sz="4000" b="1" dirty="0">
                  <a:solidFill>
                    <a:schemeClr val="accent3"/>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4415766" y="5552686"/>
                <a:ext cx="344869" cy="1156727"/>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6434073" y="3204072"/>
                <a:ext cx="344869" cy="115672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accent3"/>
                              </a:solidFill>
                              <a:latin typeface="Cambria Math" panose="02040503050406030204" pitchFamily="18" charset="0"/>
                            </a:rPr>
                          </m:ctrlPr>
                        </m:fPr>
                        <m:num>
                          <m:r>
                            <a:rPr lang="en-US" sz="4000" b="1" i="1" smtClean="0">
                              <a:solidFill>
                                <a:schemeClr val="accent3"/>
                              </a:solidFill>
                              <a:latin typeface="Cambria Math" panose="02040503050406030204" pitchFamily="18" charset="0"/>
                            </a:rPr>
                            <m:t>𝟑</m:t>
                          </m:r>
                        </m:num>
                        <m:den>
                          <m:r>
                            <a:rPr lang="en-US" sz="4000" b="1" i="1" smtClean="0">
                              <a:solidFill>
                                <a:schemeClr val="accent3"/>
                              </a:solidFill>
                              <a:latin typeface="Cambria Math" panose="02040503050406030204" pitchFamily="18" charset="0"/>
                            </a:rPr>
                            <m:t>𝟒</m:t>
                          </m:r>
                        </m:den>
                      </m:f>
                    </m:oMath>
                  </m:oMathPara>
                </a14:m>
                <a:endParaRPr lang="en-US" sz="4000" b="1" dirty="0">
                  <a:solidFill>
                    <a:schemeClr val="accent3"/>
                  </a:solidFill>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6434073" y="3204072"/>
                <a:ext cx="344869" cy="1156727"/>
              </a:xfrm>
              <a:prstGeom prst="rect">
                <a:avLst/>
              </a:prstGeom>
              <a:blipFill rotWithShape="0">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650306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110203" y="3739675"/>
            <a:ext cx="3657600" cy="657856"/>
            <a:chOff x="914400" y="2618422"/>
            <a:chExt cx="3657600" cy="657856"/>
          </a:xfrm>
        </p:grpSpPr>
        <p:sp>
          <p:nvSpPr>
            <p:cNvPr id="14" name="Rectangle 13"/>
            <p:cNvSpPr>
              <a:spLocks noChangeAspect="1"/>
            </p:cNvSpPr>
            <p:nvPr/>
          </p:nvSpPr>
          <p:spPr>
            <a:xfrm>
              <a:off x="914400" y="2618422"/>
              <a:ext cx="3657600" cy="657856"/>
            </a:xfrm>
            <a:prstGeom prst="rect">
              <a:avLst/>
            </a:prstGeom>
            <a:solidFill>
              <a:schemeClr val="accent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15" name="TextBox 2"/>
                <p:cNvSpPr txBox="1"/>
                <p:nvPr/>
              </p:nvSpPr>
              <p:spPr>
                <a:xfrm>
                  <a:off x="2651259" y="2623315"/>
                  <a:ext cx="152400" cy="570424"/>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𝟐</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4" name="TextBox 2"/>
                <p:cNvSpPr txBox="1">
                  <a:spLocks noRot="1" noChangeAspect="1" noMove="1" noResize="1" noEditPoints="1" noAdjustHandles="1" noChangeArrowheads="1" noChangeShapeType="1" noTextEdit="1"/>
                </p:cNvSpPr>
                <p:nvPr/>
              </p:nvSpPr>
              <p:spPr>
                <a:xfrm>
                  <a:off x="2651259" y="2623315"/>
                  <a:ext cx="152400" cy="570424"/>
                </a:xfrm>
                <a:prstGeom prst="rect">
                  <a:avLst/>
                </a:prstGeom>
                <a:blipFill rotWithShape="0">
                  <a:blip r:embed="rId3"/>
                  <a:stretch>
                    <a:fillRect l="-4000" b="-1075"/>
                  </a:stretch>
                </a:blipFill>
              </p:spPr>
              <p:txBody>
                <a:bodyPr/>
                <a:lstStyle/>
                <a:p>
                  <a:r>
                    <a:rPr lang="en-US">
                      <a:noFill/>
                    </a:rPr>
                    <a:t> </a:t>
                  </a:r>
                </a:p>
              </p:txBody>
            </p:sp>
          </mc:Fallback>
        </mc:AlternateContent>
      </p:grpSp>
      <p:grpSp>
        <p:nvGrpSpPr>
          <p:cNvPr id="17" name="Group 16"/>
          <p:cNvGrpSpPr/>
          <p:nvPr/>
        </p:nvGrpSpPr>
        <p:grpSpPr>
          <a:xfrm>
            <a:off x="412828" y="3739674"/>
            <a:ext cx="1828800" cy="657858"/>
            <a:chOff x="914400" y="3581719"/>
            <a:chExt cx="1828800" cy="657858"/>
          </a:xfrm>
        </p:grpSpPr>
        <p:sp>
          <p:nvSpPr>
            <p:cNvPr id="21" name="Rectangle 20"/>
            <p:cNvSpPr>
              <a:spLocks noChangeAspect="1"/>
            </p:cNvSpPr>
            <p:nvPr/>
          </p:nvSpPr>
          <p:spPr>
            <a:xfrm>
              <a:off x="914400" y="3581719"/>
              <a:ext cx="1828800" cy="657858"/>
            </a:xfrm>
            <a:prstGeom prst="rect">
              <a:avLst/>
            </a:prstGeom>
            <a:solidFill>
              <a:schemeClr val="accent3"/>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22" name="TextBox 77"/>
                <p:cNvSpPr txBox="1"/>
                <p:nvPr/>
              </p:nvSpPr>
              <p:spPr>
                <a:xfrm>
                  <a:off x="1717972" y="3613574"/>
                  <a:ext cx="152400" cy="57042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1" name="TextBox 77"/>
                <p:cNvSpPr txBox="1">
                  <a:spLocks noRot="1" noChangeAspect="1" noMove="1" noResize="1" noEditPoints="1" noAdjustHandles="1" noChangeArrowheads="1" noChangeShapeType="1" noTextEdit="1"/>
                </p:cNvSpPr>
                <p:nvPr/>
              </p:nvSpPr>
              <p:spPr>
                <a:xfrm>
                  <a:off x="1717972" y="3613574"/>
                  <a:ext cx="152400" cy="570425"/>
                </a:xfrm>
                <a:prstGeom prst="rect">
                  <a:avLst/>
                </a:prstGeom>
                <a:blipFill rotWithShape="0">
                  <a:blip r:embed="rId4"/>
                  <a:stretch>
                    <a:fillRect l="-4000" b="-1064"/>
                  </a:stretch>
                </a:blipFill>
              </p:spPr>
              <p:txBody>
                <a:bodyPr/>
                <a:lstStyle/>
                <a:p>
                  <a:r>
                    <a:rPr lang="en-US">
                      <a:noFill/>
                    </a:rPr>
                    <a:t> </a:t>
                  </a:r>
                </a:p>
              </p:txBody>
            </p:sp>
          </mc:Fallback>
        </mc:AlternateContent>
      </p:grpSp>
      <p:grpSp>
        <p:nvGrpSpPr>
          <p:cNvPr id="26" name="Group 25"/>
          <p:cNvGrpSpPr/>
          <p:nvPr/>
        </p:nvGrpSpPr>
        <p:grpSpPr>
          <a:xfrm>
            <a:off x="3094462" y="3739674"/>
            <a:ext cx="3657600" cy="657858"/>
            <a:chOff x="631588" y="1696171"/>
            <a:chExt cx="3657600" cy="657858"/>
          </a:xfrm>
        </p:grpSpPr>
        <p:grpSp>
          <p:nvGrpSpPr>
            <p:cNvPr id="27" name="Group 26"/>
            <p:cNvGrpSpPr/>
            <p:nvPr/>
          </p:nvGrpSpPr>
          <p:grpSpPr>
            <a:xfrm>
              <a:off x="631588" y="1696171"/>
              <a:ext cx="1828800" cy="657858"/>
              <a:chOff x="914400" y="3581719"/>
              <a:chExt cx="1828800" cy="657858"/>
            </a:xfrm>
          </p:grpSpPr>
          <p:sp>
            <p:nvSpPr>
              <p:cNvPr id="31" name="Rectangle 30"/>
              <p:cNvSpPr>
                <a:spLocks noChangeAspect="1"/>
              </p:cNvSpPr>
              <p:nvPr/>
            </p:nvSpPr>
            <p:spPr>
              <a:xfrm>
                <a:off x="914400" y="3581719"/>
                <a:ext cx="1828800" cy="657858"/>
              </a:xfrm>
              <a:prstGeom prst="rect">
                <a:avLst/>
              </a:prstGeom>
              <a:solidFill>
                <a:schemeClr val="accent3"/>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32" name="TextBox 77"/>
                  <p:cNvSpPr txBox="1"/>
                  <p:nvPr/>
                </p:nvSpPr>
                <p:spPr>
                  <a:xfrm>
                    <a:off x="1717972" y="3613574"/>
                    <a:ext cx="152400" cy="57042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1" name="TextBox 77"/>
                  <p:cNvSpPr txBox="1">
                    <a:spLocks noRot="1" noChangeAspect="1" noMove="1" noResize="1" noEditPoints="1" noAdjustHandles="1" noChangeArrowheads="1" noChangeShapeType="1" noTextEdit="1"/>
                  </p:cNvSpPr>
                  <p:nvPr/>
                </p:nvSpPr>
                <p:spPr>
                  <a:xfrm>
                    <a:off x="1717972" y="3613574"/>
                    <a:ext cx="152400" cy="570425"/>
                  </a:xfrm>
                  <a:prstGeom prst="rect">
                    <a:avLst/>
                  </a:prstGeom>
                  <a:blipFill rotWithShape="0">
                    <a:blip r:embed="rId4"/>
                    <a:stretch>
                      <a:fillRect l="-4000" b="-1064"/>
                    </a:stretch>
                  </a:blipFill>
                </p:spPr>
                <p:txBody>
                  <a:bodyPr/>
                  <a:lstStyle/>
                  <a:p>
                    <a:r>
                      <a:rPr lang="en-US">
                        <a:noFill/>
                      </a:rPr>
                      <a:t> </a:t>
                    </a:r>
                  </a:p>
                </p:txBody>
              </p:sp>
            </mc:Fallback>
          </mc:AlternateContent>
        </p:grpSp>
        <p:grpSp>
          <p:nvGrpSpPr>
            <p:cNvPr id="28" name="Group 27"/>
            <p:cNvGrpSpPr/>
            <p:nvPr/>
          </p:nvGrpSpPr>
          <p:grpSpPr>
            <a:xfrm>
              <a:off x="2460388" y="1696171"/>
              <a:ext cx="1828800" cy="657858"/>
              <a:chOff x="2743200" y="3581719"/>
              <a:chExt cx="1828800" cy="657858"/>
            </a:xfrm>
          </p:grpSpPr>
          <p:sp>
            <p:nvSpPr>
              <p:cNvPr id="29" name="Rectangle 28"/>
              <p:cNvSpPr>
                <a:spLocks noChangeAspect="1"/>
              </p:cNvSpPr>
              <p:nvPr/>
            </p:nvSpPr>
            <p:spPr>
              <a:xfrm>
                <a:off x="2743200" y="3581719"/>
                <a:ext cx="1828800" cy="657858"/>
              </a:xfrm>
              <a:prstGeom prst="rect">
                <a:avLst/>
              </a:prstGeom>
              <a:solidFill>
                <a:schemeClr val="accent3"/>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30" name="TextBox 80"/>
                  <p:cNvSpPr txBox="1"/>
                  <p:nvPr/>
                </p:nvSpPr>
                <p:spPr>
                  <a:xfrm>
                    <a:off x="3521964" y="3613574"/>
                    <a:ext cx="152400" cy="57042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14" name="TextBox 80"/>
                  <p:cNvSpPr txBox="1">
                    <a:spLocks noRot="1" noChangeAspect="1" noMove="1" noResize="1" noEditPoints="1" noAdjustHandles="1" noChangeArrowheads="1" noChangeShapeType="1" noTextEdit="1"/>
                  </p:cNvSpPr>
                  <p:nvPr/>
                </p:nvSpPr>
                <p:spPr>
                  <a:xfrm>
                    <a:off x="3521964" y="3613574"/>
                    <a:ext cx="152400" cy="570425"/>
                  </a:xfrm>
                  <a:prstGeom prst="rect">
                    <a:avLst/>
                  </a:prstGeom>
                  <a:blipFill rotWithShape="0">
                    <a:blip r:embed="rId5"/>
                    <a:stretch>
                      <a:fillRect l="-4000" b="-1064"/>
                    </a:stretch>
                  </a:blipFill>
                </p:spPr>
                <p:txBody>
                  <a:bodyPr/>
                  <a:lstStyle/>
                  <a:p>
                    <a:r>
                      <a:rPr lang="en-US">
                        <a:noFill/>
                      </a:rPr>
                      <a:t> </a:t>
                    </a:r>
                  </a:p>
                </p:txBody>
              </p:sp>
            </mc:Fallback>
          </mc:AlternateContent>
        </p:grpSp>
      </p:grpSp>
      <p:sp>
        <p:nvSpPr>
          <p:cNvPr id="23" name="TextBox 22"/>
          <p:cNvSpPr txBox="1"/>
          <p:nvPr/>
        </p:nvSpPr>
        <p:spPr>
          <a:xfrm>
            <a:off x="2384800" y="3568115"/>
            <a:ext cx="609600" cy="923330"/>
          </a:xfrm>
          <a:prstGeom prst="rect">
            <a:avLst/>
          </a:prstGeom>
          <a:noFill/>
        </p:spPr>
        <p:txBody>
          <a:bodyPr wrap="square" rtlCol="0">
            <a:spAutoFit/>
          </a:bodyPr>
          <a:lstStyle/>
          <a:p>
            <a:r>
              <a:rPr lang="en-US" sz="5400" b="1" dirty="0" smtClean="0">
                <a:solidFill>
                  <a:schemeClr val="bg2">
                    <a:lumMod val="25000"/>
                  </a:schemeClr>
                </a:solidFill>
              </a:rPr>
              <a:t>+</a:t>
            </a:r>
            <a:endParaRPr lang="en-US" sz="5400" b="1" dirty="0">
              <a:solidFill>
                <a:schemeClr val="bg2">
                  <a:lumMod val="25000"/>
                </a:schemeClr>
              </a:solidFill>
            </a:endParaRPr>
          </a:p>
        </p:txBody>
      </p:sp>
      <p:sp>
        <p:nvSpPr>
          <p:cNvPr id="24" name="TextBox 23"/>
          <p:cNvSpPr txBox="1"/>
          <p:nvPr/>
        </p:nvSpPr>
        <p:spPr>
          <a:xfrm>
            <a:off x="582837" y="5396809"/>
            <a:ext cx="609600" cy="923330"/>
          </a:xfrm>
          <a:prstGeom prst="rect">
            <a:avLst/>
          </a:prstGeom>
          <a:noFill/>
        </p:spPr>
        <p:txBody>
          <a:bodyPr wrap="square" rtlCol="0">
            <a:spAutoFit/>
          </a:bodyPr>
          <a:lstStyle/>
          <a:p>
            <a:r>
              <a:rPr lang="en-US" sz="5400" b="1" dirty="0" smtClean="0">
                <a:solidFill>
                  <a:schemeClr val="bg2">
                    <a:lumMod val="25000"/>
                  </a:schemeClr>
                </a:solidFill>
              </a:rPr>
              <a:t>=</a:t>
            </a:r>
            <a:endParaRPr lang="en-US" sz="5400" b="1" dirty="0">
              <a:solidFill>
                <a:schemeClr val="bg2">
                  <a:lumMod val="25000"/>
                </a:schemeClr>
              </a:solidFill>
            </a:endParaRPr>
          </a:p>
        </p:txBody>
      </p:sp>
      <p:grpSp>
        <p:nvGrpSpPr>
          <p:cNvPr id="5" name="Group 4"/>
          <p:cNvGrpSpPr/>
          <p:nvPr/>
        </p:nvGrpSpPr>
        <p:grpSpPr>
          <a:xfrm>
            <a:off x="1640800" y="5529545"/>
            <a:ext cx="5486400" cy="657858"/>
            <a:chOff x="4985579" y="4093269"/>
            <a:chExt cx="5486400" cy="657858"/>
          </a:xfrm>
        </p:grpSpPr>
        <p:grpSp>
          <p:nvGrpSpPr>
            <p:cNvPr id="25" name="Group 24"/>
            <p:cNvGrpSpPr/>
            <p:nvPr/>
          </p:nvGrpSpPr>
          <p:grpSpPr>
            <a:xfrm>
              <a:off x="4985579" y="4093269"/>
              <a:ext cx="1828800" cy="657858"/>
              <a:chOff x="914400" y="3581719"/>
              <a:chExt cx="1828800" cy="657858"/>
            </a:xfrm>
          </p:grpSpPr>
          <p:sp>
            <p:nvSpPr>
              <p:cNvPr id="33" name="Rectangle 32"/>
              <p:cNvSpPr>
                <a:spLocks noChangeAspect="1"/>
              </p:cNvSpPr>
              <p:nvPr/>
            </p:nvSpPr>
            <p:spPr>
              <a:xfrm>
                <a:off x="914400" y="3581719"/>
                <a:ext cx="1828800" cy="657858"/>
              </a:xfrm>
              <a:prstGeom prst="rect">
                <a:avLst/>
              </a:prstGeom>
              <a:solidFill>
                <a:schemeClr val="accent3"/>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34" name="TextBox 77"/>
                  <p:cNvSpPr txBox="1"/>
                  <p:nvPr/>
                </p:nvSpPr>
                <p:spPr>
                  <a:xfrm>
                    <a:off x="1717972" y="3613574"/>
                    <a:ext cx="152400" cy="57042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1" name="TextBox 77"/>
                  <p:cNvSpPr txBox="1">
                    <a:spLocks noRot="1" noChangeAspect="1" noMove="1" noResize="1" noEditPoints="1" noAdjustHandles="1" noChangeArrowheads="1" noChangeShapeType="1" noTextEdit="1"/>
                  </p:cNvSpPr>
                  <p:nvPr/>
                </p:nvSpPr>
                <p:spPr>
                  <a:xfrm>
                    <a:off x="1717972" y="3613574"/>
                    <a:ext cx="152400" cy="570425"/>
                  </a:xfrm>
                  <a:prstGeom prst="rect">
                    <a:avLst/>
                  </a:prstGeom>
                  <a:blipFill rotWithShape="0">
                    <a:blip r:embed="rId4"/>
                    <a:stretch>
                      <a:fillRect l="-4000" b="-1064"/>
                    </a:stretch>
                  </a:blipFill>
                </p:spPr>
                <p:txBody>
                  <a:bodyPr/>
                  <a:lstStyle/>
                  <a:p>
                    <a:r>
                      <a:rPr lang="en-US">
                        <a:noFill/>
                      </a:rPr>
                      <a:t> </a:t>
                    </a:r>
                  </a:p>
                </p:txBody>
              </p:sp>
            </mc:Fallback>
          </mc:AlternateContent>
        </p:grpSp>
        <p:grpSp>
          <p:nvGrpSpPr>
            <p:cNvPr id="35" name="Group 34"/>
            <p:cNvGrpSpPr/>
            <p:nvPr/>
          </p:nvGrpSpPr>
          <p:grpSpPr>
            <a:xfrm>
              <a:off x="6814379" y="4093269"/>
              <a:ext cx="3657600" cy="657858"/>
              <a:chOff x="631588" y="1696171"/>
              <a:chExt cx="3657600" cy="657858"/>
            </a:xfrm>
          </p:grpSpPr>
          <p:grpSp>
            <p:nvGrpSpPr>
              <p:cNvPr id="36" name="Group 35"/>
              <p:cNvGrpSpPr/>
              <p:nvPr/>
            </p:nvGrpSpPr>
            <p:grpSpPr>
              <a:xfrm>
                <a:off x="631588" y="1696171"/>
                <a:ext cx="1828800" cy="657858"/>
                <a:chOff x="914400" y="3581719"/>
                <a:chExt cx="1828800" cy="657858"/>
              </a:xfrm>
            </p:grpSpPr>
            <p:sp>
              <p:nvSpPr>
                <p:cNvPr id="40" name="Rectangle 39"/>
                <p:cNvSpPr>
                  <a:spLocks noChangeAspect="1"/>
                </p:cNvSpPr>
                <p:nvPr/>
              </p:nvSpPr>
              <p:spPr>
                <a:xfrm>
                  <a:off x="914400" y="3581719"/>
                  <a:ext cx="1828800" cy="657858"/>
                </a:xfrm>
                <a:prstGeom prst="rect">
                  <a:avLst/>
                </a:prstGeom>
                <a:solidFill>
                  <a:schemeClr val="accent3"/>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41" name="TextBox 77"/>
                    <p:cNvSpPr txBox="1"/>
                    <p:nvPr/>
                  </p:nvSpPr>
                  <p:spPr>
                    <a:xfrm>
                      <a:off x="1717972" y="3613574"/>
                      <a:ext cx="152400" cy="57042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1" name="TextBox 77"/>
                    <p:cNvSpPr txBox="1">
                      <a:spLocks noRot="1" noChangeAspect="1" noMove="1" noResize="1" noEditPoints="1" noAdjustHandles="1" noChangeArrowheads="1" noChangeShapeType="1" noTextEdit="1"/>
                    </p:cNvSpPr>
                    <p:nvPr/>
                  </p:nvSpPr>
                  <p:spPr>
                    <a:xfrm>
                      <a:off x="1717972" y="3613574"/>
                      <a:ext cx="152400" cy="570425"/>
                    </a:xfrm>
                    <a:prstGeom prst="rect">
                      <a:avLst/>
                    </a:prstGeom>
                    <a:blipFill rotWithShape="0">
                      <a:blip r:embed="rId4"/>
                      <a:stretch>
                        <a:fillRect l="-4000" b="-1064"/>
                      </a:stretch>
                    </a:blipFill>
                  </p:spPr>
                  <p:txBody>
                    <a:bodyPr/>
                    <a:lstStyle/>
                    <a:p>
                      <a:r>
                        <a:rPr lang="en-US">
                          <a:noFill/>
                        </a:rPr>
                        <a:t> </a:t>
                      </a:r>
                    </a:p>
                  </p:txBody>
                </p:sp>
              </mc:Fallback>
            </mc:AlternateContent>
          </p:grpSp>
          <p:grpSp>
            <p:nvGrpSpPr>
              <p:cNvPr id="37" name="Group 36"/>
              <p:cNvGrpSpPr/>
              <p:nvPr/>
            </p:nvGrpSpPr>
            <p:grpSpPr>
              <a:xfrm>
                <a:off x="2460388" y="1696171"/>
                <a:ext cx="1828800" cy="657858"/>
                <a:chOff x="2743200" y="3581719"/>
                <a:chExt cx="1828800" cy="657858"/>
              </a:xfrm>
            </p:grpSpPr>
            <p:sp>
              <p:nvSpPr>
                <p:cNvPr id="38" name="Rectangle 37"/>
                <p:cNvSpPr>
                  <a:spLocks noChangeAspect="1"/>
                </p:cNvSpPr>
                <p:nvPr/>
              </p:nvSpPr>
              <p:spPr>
                <a:xfrm>
                  <a:off x="2743200" y="3581719"/>
                  <a:ext cx="1828800" cy="657858"/>
                </a:xfrm>
                <a:prstGeom prst="rect">
                  <a:avLst/>
                </a:prstGeom>
                <a:solidFill>
                  <a:schemeClr val="accent3"/>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39" name="TextBox 80"/>
                    <p:cNvSpPr txBox="1"/>
                    <p:nvPr/>
                  </p:nvSpPr>
                  <p:spPr>
                    <a:xfrm>
                      <a:off x="3521964" y="3613574"/>
                      <a:ext cx="152400" cy="57042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14" name="TextBox 80"/>
                    <p:cNvSpPr txBox="1">
                      <a:spLocks noRot="1" noChangeAspect="1" noMove="1" noResize="1" noEditPoints="1" noAdjustHandles="1" noChangeArrowheads="1" noChangeShapeType="1" noTextEdit="1"/>
                    </p:cNvSpPr>
                    <p:nvPr/>
                  </p:nvSpPr>
                  <p:spPr>
                    <a:xfrm>
                      <a:off x="3521964" y="3613574"/>
                      <a:ext cx="152400" cy="570425"/>
                    </a:xfrm>
                    <a:prstGeom prst="rect">
                      <a:avLst/>
                    </a:prstGeom>
                    <a:blipFill rotWithShape="0">
                      <a:blip r:embed="rId5"/>
                      <a:stretch>
                        <a:fillRect l="-4000" b="-1064"/>
                      </a:stretch>
                    </a:blipFill>
                  </p:spPr>
                  <p:txBody>
                    <a:bodyPr/>
                    <a:lstStyle/>
                    <a:p>
                      <a:r>
                        <a:rPr lang="en-US">
                          <a:noFill/>
                        </a:rPr>
                        <a:t> </a:t>
                      </a:r>
                    </a:p>
                  </p:txBody>
                </p:sp>
              </mc:Fallback>
            </mc:AlternateContent>
          </p:grpSp>
        </p:grpSp>
      </p:grpSp>
      <mc:AlternateContent xmlns:mc="http://schemas.openxmlformats.org/markup-compatibility/2006" xmlns:a14="http://schemas.microsoft.com/office/drawing/2010/main">
        <mc:Choice Requires="a14">
          <p:sp>
            <p:nvSpPr>
              <p:cNvPr id="42" name="Rectangle 41"/>
              <p:cNvSpPr/>
              <p:nvPr/>
            </p:nvSpPr>
            <p:spPr>
              <a:xfrm>
                <a:off x="848080" y="1001985"/>
                <a:ext cx="7712379" cy="2219197"/>
              </a:xfrm>
              <a:prstGeom prst="rect">
                <a:avLst/>
              </a:prstGeom>
            </p:spPr>
            <p:txBody>
              <a:bodyPr wrap="square">
                <a:spAutoFit/>
              </a:bodyPr>
              <a:lstStyle/>
              <a:p>
                <a14:m>
                  <m:oMath xmlns:m="http://schemas.openxmlformats.org/officeDocument/2006/math">
                    <m:f>
                      <m:fPr>
                        <m:ctrlPr>
                          <a:rPr lang="en-US" sz="9600" b="1" i="1" smtClean="0">
                            <a:solidFill>
                              <a:schemeClr val="accent3"/>
                            </a:solidFill>
                            <a:latin typeface="Cambria Math" panose="02040503050406030204" pitchFamily="18" charset="0"/>
                          </a:rPr>
                        </m:ctrlPr>
                      </m:fPr>
                      <m:num>
                        <m:r>
                          <a:rPr lang="en-US" sz="9600" b="1" i="0" smtClean="0">
                            <a:solidFill>
                              <a:schemeClr val="accent3"/>
                            </a:solidFill>
                            <a:latin typeface="Cambria Math" panose="02040503050406030204" pitchFamily="18" charset="0"/>
                          </a:rPr>
                          <m:t>𝟏</m:t>
                        </m:r>
                      </m:num>
                      <m:den>
                        <m:r>
                          <a:rPr lang="en-US" sz="9600" b="1" i="0" smtClean="0">
                            <a:solidFill>
                              <a:schemeClr val="accent3"/>
                            </a:solidFill>
                            <a:latin typeface="Cambria Math" panose="02040503050406030204" pitchFamily="18" charset="0"/>
                          </a:rPr>
                          <m:t>𝟒</m:t>
                        </m:r>
                      </m:den>
                    </m:f>
                  </m:oMath>
                </a14:m>
                <a:r>
                  <a:rPr lang="en-US" sz="9600" b="1" dirty="0" smtClean="0">
                    <a:solidFill>
                      <a:schemeClr val="bg2">
                        <a:lumMod val="25000"/>
                      </a:schemeClr>
                    </a:solidFill>
                    <a:latin typeface="Cambria" panose="02040503050406030204" pitchFamily="18" charset="0"/>
                  </a:rPr>
                  <a:t>   +    </a:t>
                </a:r>
                <a14:m>
                  <m:oMath xmlns:m="http://schemas.openxmlformats.org/officeDocument/2006/math">
                    <m:r>
                      <a:rPr lang="en-US" sz="9600" b="1" i="0" smtClean="0">
                        <a:solidFill>
                          <a:schemeClr val="bg2">
                            <a:lumMod val="25000"/>
                          </a:schemeClr>
                        </a:solidFill>
                        <a:latin typeface="Cambria Math" panose="02040503050406030204" pitchFamily="18" charset="0"/>
                      </a:rPr>
                      <m:t> </m:t>
                    </m:r>
                    <m:f>
                      <m:fPr>
                        <m:ctrlPr>
                          <a:rPr lang="en-US" sz="9600" b="1" i="1" smtClean="0">
                            <a:solidFill>
                              <a:schemeClr val="accent1"/>
                            </a:solidFill>
                            <a:latin typeface="Cambria Math" panose="02040503050406030204" pitchFamily="18" charset="0"/>
                          </a:rPr>
                        </m:ctrlPr>
                      </m:fPr>
                      <m:num>
                        <m:r>
                          <a:rPr lang="en-US" sz="9600" b="1" i="1">
                            <a:solidFill>
                              <a:schemeClr val="accent1"/>
                            </a:solidFill>
                            <a:latin typeface="Cambria Math" panose="02040503050406030204" pitchFamily="18" charset="0"/>
                          </a:rPr>
                          <m:t>𝟏</m:t>
                        </m:r>
                      </m:num>
                      <m:den>
                        <m:r>
                          <a:rPr lang="en-US" sz="9600" b="1" i="0" smtClean="0">
                            <a:solidFill>
                              <a:schemeClr val="accent1"/>
                            </a:solidFill>
                            <a:latin typeface="Cambria Math" panose="02040503050406030204" pitchFamily="18" charset="0"/>
                          </a:rPr>
                          <m:t>𝟐</m:t>
                        </m:r>
                      </m:den>
                    </m:f>
                    <m:r>
                      <a:rPr lang="en-US" sz="9600" b="1" i="1" smtClean="0">
                        <a:solidFill>
                          <a:schemeClr val="bg2">
                            <a:lumMod val="25000"/>
                          </a:schemeClr>
                        </a:solidFill>
                        <a:latin typeface="Cambria Math" panose="02040503050406030204" pitchFamily="18" charset="0"/>
                      </a:rPr>
                      <m:t>  =</m:t>
                    </m:r>
                  </m:oMath>
                </a14:m>
                <a:endParaRPr lang="en-US" sz="9600" b="1" dirty="0" smtClean="0">
                  <a:solidFill>
                    <a:schemeClr val="bg2">
                      <a:lumMod val="25000"/>
                    </a:schemeClr>
                  </a:solidFill>
                  <a:latin typeface="Cambria" panose="02040503050406030204" pitchFamily="18"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848080" y="1001985"/>
                <a:ext cx="7712379" cy="2219197"/>
              </a:xfrm>
              <a:prstGeom prst="rect">
                <a:avLst/>
              </a:prstGeom>
              <a:blipFill rotWithShape="0">
                <a:blip r:embed="rId6"/>
                <a:stretch>
                  <a:fillRect t="-824" b="-148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848080" y="965684"/>
                <a:ext cx="6441720" cy="2219197"/>
              </a:xfrm>
              <a:prstGeom prst="rect">
                <a:avLst/>
              </a:prstGeom>
            </p:spPr>
            <p:txBody>
              <a:bodyPr wrap="square">
                <a:spAutoFit/>
              </a:bodyPr>
              <a:lstStyle/>
              <a:p>
                <a14:m>
                  <m:oMath xmlns:m="http://schemas.openxmlformats.org/officeDocument/2006/math">
                    <m:f>
                      <m:fPr>
                        <m:ctrlPr>
                          <a:rPr lang="en-US" sz="9600" b="1" i="1" smtClean="0">
                            <a:solidFill>
                              <a:schemeClr val="accent3"/>
                            </a:solidFill>
                            <a:latin typeface="Cambria Math" panose="02040503050406030204" pitchFamily="18" charset="0"/>
                          </a:rPr>
                        </m:ctrlPr>
                      </m:fPr>
                      <m:num>
                        <m:r>
                          <a:rPr lang="en-US" sz="9600" b="1" i="0" smtClean="0">
                            <a:solidFill>
                              <a:schemeClr val="accent3"/>
                            </a:solidFill>
                            <a:latin typeface="Cambria Math" panose="02040503050406030204" pitchFamily="18" charset="0"/>
                          </a:rPr>
                          <m:t>𝟏</m:t>
                        </m:r>
                      </m:num>
                      <m:den>
                        <m:r>
                          <a:rPr lang="en-US" sz="9600" b="1" i="0" smtClean="0">
                            <a:solidFill>
                              <a:schemeClr val="accent3"/>
                            </a:solidFill>
                            <a:latin typeface="Cambria Math" panose="02040503050406030204" pitchFamily="18" charset="0"/>
                          </a:rPr>
                          <m:t>𝟒</m:t>
                        </m:r>
                      </m:den>
                    </m:f>
                  </m:oMath>
                </a14:m>
                <a:r>
                  <a:rPr lang="en-US" sz="9600" b="1" dirty="0" smtClean="0">
                    <a:solidFill>
                      <a:schemeClr val="bg2">
                        <a:lumMod val="25000"/>
                      </a:schemeClr>
                    </a:solidFill>
                    <a:latin typeface="Cambria" panose="02040503050406030204" pitchFamily="18" charset="0"/>
                  </a:rPr>
                  <a:t>   + </a:t>
                </a:r>
                <a:r>
                  <a:rPr lang="en-US" sz="9600" b="1" dirty="0" smtClean="0">
                    <a:solidFill>
                      <a:srgbClr val="411501"/>
                    </a:solidFill>
                    <a:latin typeface="Cambria" panose="02040503050406030204" pitchFamily="18" charset="0"/>
                  </a:rPr>
                  <a:t>  </a:t>
                </a:r>
                <a:r>
                  <a:rPr lang="en-US" sz="9600" b="1" dirty="0" smtClean="0">
                    <a:solidFill>
                      <a:schemeClr val="bg2">
                        <a:lumMod val="25000"/>
                      </a:schemeClr>
                    </a:solidFill>
                    <a:latin typeface="Cambria" panose="02040503050406030204" pitchFamily="18" charset="0"/>
                  </a:rPr>
                  <a:t>  </a:t>
                </a:r>
                <a14:m>
                  <m:oMath xmlns:m="http://schemas.openxmlformats.org/officeDocument/2006/math">
                    <m:f>
                      <m:fPr>
                        <m:ctrlPr>
                          <a:rPr lang="en-US" sz="9600" b="1" i="1" smtClean="0">
                            <a:solidFill>
                              <a:schemeClr val="accent3"/>
                            </a:solidFill>
                            <a:latin typeface="Cambria Math" panose="02040503050406030204" pitchFamily="18" charset="0"/>
                          </a:rPr>
                        </m:ctrlPr>
                      </m:fPr>
                      <m:num>
                        <m:r>
                          <a:rPr lang="en-US" sz="9600" b="1" i="1" smtClean="0">
                            <a:solidFill>
                              <a:schemeClr val="accent3"/>
                            </a:solidFill>
                            <a:latin typeface="Cambria Math" panose="02040503050406030204" pitchFamily="18" charset="0"/>
                          </a:rPr>
                          <m:t>𝟐</m:t>
                        </m:r>
                      </m:num>
                      <m:den>
                        <m:r>
                          <a:rPr lang="en-US" sz="9600" b="1" i="0" smtClean="0">
                            <a:solidFill>
                              <a:schemeClr val="accent3"/>
                            </a:solidFill>
                            <a:latin typeface="Cambria Math" panose="02040503050406030204" pitchFamily="18" charset="0"/>
                          </a:rPr>
                          <m:t>𝟒</m:t>
                        </m:r>
                      </m:den>
                    </m:f>
                    <m:r>
                      <a:rPr lang="en-US" sz="9600" b="1" i="1" smtClean="0">
                        <a:solidFill>
                          <a:schemeClr val="bg2">
                            <a:lumMod val="25000"/>
                          </a:schemeClr>
                        </a:solidFill>
                        <a:latin typeface="Cambria Math" panose="02040503050406030204" pitchFamily="18" charset="0"/>
                      </a:rPr>
                      <m:t>  =</m:t>
                    </m:r>
                  </m:oMath>
                </a14:m>
                <a:endParaRPr lang="en-US" sz="9600" b="1" dirty="0" smtClean="0">
                  <a:solidFill>
                    <a:schemeClr val="bg2">
                      <a:lumMod val="25000"/>
                    </a:schemeClr>
                  </a:solidFill>
                  <a:latin typeface="Cambria" panose="02040503050406030204" pitchFamily="18" charset="0"/>
                </a:endParaRPr>
              </a:p>
            </p:txBody>
          </p:sp>
        </mc:Choice>
        <mc:Fallback xmlns="">
          <p:sp>
            <p:nvSpPr>
              <p:cNvPr id="47" name="Rectangle 46"/>
              <p:cNvSpPr>
                <a:spLocks noRot="1" noChangeAspect="1" noMove="1" noResize="1" noEditPoints="1" noAdjustHandles="1" noChangeArrowheads="1" noChangeShapeType="1" noTextEdit="1"/>
              </p:cNvSpPr>
              <p:nvPr/>
            </p:nvSpPr>
            <p:spPr>
              <a:xfrm>
                <a:off x="848080" y="965684"/>
                <a:ext cx="6441720" cy="2219197"/>
              </a:xfrm>
              <a:prstGeom prst="rect">
                <a:avLst/>
              </a:prstGeom>
              <a:blipFill rotWithShape="0">
                <a:blip r:embed="rId7"/>
                <a:stretch>
                  <a:fillRect t="-824" b="-148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7585902" y="1018262"/>
                <a:ext cx="649705" cy="216661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7200" b="1" i="1" smtClean="0">
                              <a:solidFill>
                                <a:schemeClr val="accent3"/>
                              </a:solidFill>
                              <a:latin typeface="Cambria Math" panose="02040503050406030204" pitchFamily="18" charset="0"/>
                            </a:rPr>
                          </m:ctrlPr>
                        </m:fPr>
                        <m:num>
                          <m:r>
                            <a:rPr lang="en-US" sz="7200" b="1" i="1" smtClean="0">
                              <a:solidFill>
                                <a:schemeClr val="accent3"/>
                              </a:solidFill>
                              <a:latin typeface="Cambria Math" panose="02040503050406030204" pitchFamily="18" charset="0"/>
                            </a:rPr>
                            <m:t>𝟑</m:t>
                          </m:r>
                        </m:num>
                        <m:den>
                          <m:r>
                            <a:rPr lang="en-US" sz="7200" b="1">
                              <a:solidFill>
                                <a:schemeClr val="accent3"/>
                              </a:solidFill>
                              <a:latin typeface="Cambria Math" panose="02040503050406030204" pitchFamily="18" charset="0"/>
                            </a:rPr>
                            <m:t>𝟒</m:t>
                          </m:r>
                        </m:den>
                      </m:f>
                    </m:oMath>
                  </m:oMathPara>
                </a14:m>
                <a:endParaRPr lang="en-US" sz="7200" b="1" dirty="0" smtClean="0">
                  <a:solidFill>
                    <a:schemeClr val="bg2">
                      <a:lumMod val="25000"/>
                    </a:schemeClr>
                  </a:solidFill>
                </a:endParaRPr>
              </a:p>
            </p:txBody>
          </p:sp>
        </mc:Choice>
        <mc:Fallback xmlns="">
          <p:sp>
            <p:nvSpPr>
              <p:cNvPr id="48" name="Rectangle 47"/>
              <p:cNvSpPr>
                <a:spLocks noRot="1" noChangeAspect="1" noMove="1" noResize="1" noEditPoints="1" noAdjustHandles="1" noChangeArrowheads="1" noChangeShapeType="1" noTextEdit="1"/>
              </p:cNvSpPr>
              <p:nvPr/>
            </p:nvSpPr>
            <p:spPr>
              <a:xfrm>
                <a:off x="7585902" y="1018262"/>
                <a:ext cx="649705" cy="2166619"/>
              </a:xfrm>
              <a:prstGeom prst="rect">
                <a:avLst/>
              </a:prstGeom>
              <a:blipFill rotWithShape="0">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5311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3"/>
                                        </p:tgtEl>
                                      </p:cBhvr>
                                    </p:animEffect>
                                    <p:set>
                                      <p:cBhvr>
                                        <p:cTn id="7" dur="1" fill="hold">
                                          <p:stCondLst>
                                            <p:cond delay="999"/>
                                          </p:stCondLst>
                                        </p:cTn>
                                        <p:tgtEl>
                                          <p:spTgt spid="1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10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1000"/>
                                        <p:tgtEl>
                                          <p:spTgt spid="47"/>
                                        </p:tgtEl>
                                      </p:cBhvr>
                                    </p:animEffect>
                                  </p:childTnLst>
                                </p:cTn>
                              </p:par>
                              <p:par>
                                <p:cTn id="14" presetID="10" presetClass="exit" presetSubtype="0" fill="hold" grpId="0" nodeType="withEffect">
                                  <p:stCondLst>
                                    <p:cond delay="0"/>
                                  </p:stCondLst>
                                  <p:childTnLst>
                                    <p:animEffect transition="out" filter="fade">
                                      <p:cBhvr>
                                        <p:cTn id="15" dur="1000"/>
                                        <p:tgtEl>
                                          <p:spTgt spid="42"/>
                                        </p:tgtEl>
                                      </p:cBhvr>
                                    </p:animEffect>
                                    <p:set>
                                      <p:cBhvr>
                                        <p:cTn id="16" dur="1" fill="hold">
                                          <p:stCondLst>
                                            <p:cond delay="999"/>
                                          </p:stCondLst>
                                        </p:cTn>
                                        <p:tgtEl>
                                          <p:spTgt spid="4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2" grpId="0"/>
      <p:bldP spid="47" grpId="0"/>
      <p:bldP spid="4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305638" y="244123"/>
                <a:ext cx="3159458" cy="1928733"/>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f>
                        <m:fPr>
                          <m:ctrlPr>
                            <a:rPr lang="en-US" sz="6600" b="1" i="1" smtClean="0">
                              <a:solidFill>
                                <a:schemeClr val="accent3"/>
                              </a:solidFill>
                              <a:latin typeface="Cambria Math" panose="02040503050406030204" pitchFamily="18" charset="0"/>
                            </a:rPr>
                          </m:ctrlPr>
                        </m:fPr>
                        <m:num>
                          <m:r>
                            <a:rPr lang="en-US" sz="6600" b="1" i="0" smtClean="0">
                              <a:solidFill>
                                <a:schemeClr val="accent3"/>
                              </a:solidFill>
                              <a:latin typeface="Cambria Math" panose="02040503050406030204" pitchFamily="18" charset="0"/>
                            </a:rPr>
                            <m:t>𝟑</m:t>
                          </m:r>
                        </m:num>
                        <m:den>
                          <m:r>
                            <a:rPr lang="en-US" sz="6600" b="1" i="0" smtClean="0">
                              <a:solidFill>
                                <a:schemeClr val="accent3"/>
                              </a:solidFill>
                              <a:latin typeface="Cambria Math" panose="02040503050406030204" pitchFamily="18" charset="0"/>
                            </a:rPr>
                            <m:t>𝟒</m:t>
                          </m:r>
                        </m:den>
                      </m:f>
                      <m:r>
                        <a:rPr lang="en-US" sz="6600" b="1" i="0" smtClean="0">
                          <a:solidFill>
                            <a:srgbClr val="000000"/>
                          </a:solidFill>
                          <a:latin typeface="Cambria Math" panose="02040503050406030204" pitchFamily="18" charset="0"/>
                        </a:rPr>
                        <m:t>+</m:t>
                      </m:r>
                      <m:f>
                        <m:fPr>
                          <m:ctrlPr>
                            <a:rPr lang="en-US" sz="6600" b="1" i="1" smtClean="0">
                              <a:solidFill>
                                <a:schemeClr val="accent5"/>
                              </a:solidFill>
                              <a:latin typeface="Cambria Math" panose="02040503050406030204" pitchFamily="18" charset="0"/>
                            </a:rPr>
                          </m:ctrlPr>
                        </m:fPr>
                        <m:num>
                          <m:r>
                            <a:rPr lang="en-US" sz="6600" b="1" i="0" smtClean="0">
                              <a:solidFill>
                                <a:schemeClr val="accent5"/>
                              </a:solidFill>
                              <a:latin typeface="Cambria Math" panose="02040503050406030204" pitchFamily="18" charset="0"/>
                            </a:rPr>
                            <m:t>𝟓</m:t>
                          </m:r>
                        </m:num>
                        <m:den>
                          <m:r>
                            <a:rPr lang="en-US" sz="6600" b="1" i="0" smtClean="0">
                              <a:solidFill>
                                <a:schemeClr val="accent5"/>
                              </a:solidFill>
                              <a:latin typeface="Cambria Math" panose="02040503050406030204" pitchFamily="18" charset="0"/>
                            </a:rPr>
                            <m:t>𝟖</m:t>
                          </m:r>
                        </m:den>
                      </m:f>
                      <m:r>
                        <a:rPr lang="en-US" sz="6600" b="1" i="0" smtClean="0">
                          <a:solidFill>
                            <a:srgbClr val="000000"/>
                          </a:solidFill>
                          <a:latin typeface="Cambria Math" panose="02040503050406030204" pitchFamily="18" charset="0"/>
                        </a:rPr>
                        <m:t>= </m:t>
                      </m:r>
                    </m:oMath>
                  </m:oMathPara>
                </a14:m>
                <a:endParaRPr lang="en-US" sz="6600" b="1" dirty="0">
                  <a:solidFill>
                    <a:srgbClr val="000000"/>
                  </a:solidFill>
                  <a:latin typeface="+mj-lt"/>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05638" y="244123"/>
                <a:ext cx="3159458" cy="1928733"/>
              </a:xfrm>
              <a:prstGeom prst="rect">
                <a:avLst/>
              </a:prstGeom>
              <a:blipFill rotWithShape="0">
                <a:blip r:embed="rId3"/>
                <a:stretch>
                  <a:fillRect/>
                </a:stretch>
              </a:blipFill>
            </p:spPr>
            <p:txBody>
              <a:bodyPr/>
              <a:lstStyle/>
              <a:p>
                <a:r>
                  <a:rPr lang="en-US">
                    <a:noFill/>
                  </a:rPr>
                  <a:t> </a:t>
                </a:r>
              </a:p>
            </p:txBody>
          </p:sp>
        </mc:Fallback>
      </mc:AlternateContent>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8763" y="1851260"/>
            <a:ext cx="7510110" cy="5006740"/>
          </a:xfrm>
          <a:prstGeom prst="rect">
            <a:avLst/>
          </a:prstGeom>
        </p:spPr>
      </p:pic>
    </p:spTree>
    <p:extLst>
      <p:ext uri="{BB962C8B-B14F-4D97-AF65-F5344CB8AC3E}">
        <p14:creationId xmlns:p14="http://schemas.microsoft.com/office/powerpoint/2010/main" val="6964081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516890" y="469900"/>
            <a:ext cx="8110728" cy="4597400"/>
            <a:chOff x="0" y="0"/>
            <a:chExt cx="8110728" cy="5486400"/>
          </a:xfrm>
        </p:grpSpPr>
        <p:cxnSp>
          <p:nvCxnSpPr>
            <p:cNvPr id="23" name="Straight Connector 22"/>
            <p:cNvCxnSpPr/>
            <p:nvPr/>
          </p:nvCxnSpPr>
          <p:spPr>
            <a:xfrm>
              <a:off x="8080745" y="0"/>
              <a:ext cx="0" cy="5486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0" y="0"/>
              <a:ext cx="8110728" cy="5486400"/>
              <a:chOff x="0" y="0"/>
              <a:chExt cx="8110728" cy="5486400"/>
            </a:xfrm>
          </p:grpSpPr>
          <p:cxnSp>
            <p:nvCxnSpPr>
              <p:cNvPr id="25" name="Straight Connector 24"/>
              <p:cNvCxnSpPr/>
              <p:nvPr/>
            </p:nvCxnSpPr>
            <p:spPr>
              <a:xfrm>
                <a:off x="30941" y="0"/>
                <a:ext cx="0" cy="5486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060681" y="0"/>
                <a:ext cx="0" cy="4343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051127" y="0"/>
                <a:ext cx="0" cy="3200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070234" y="0"/>
                <a:ext cx="0" cy="3200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080327" y="0"/>
                <a:ext cx="0" cy="2057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41034" y="0"/>
                <a:ext cx="0" cy="2057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41304"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540764"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550857"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050588" y="0"/>
                <a:ext cx="0" cy="2057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550318"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560411"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060141" y="0"/>
                <a:ext cx="0" cy="2057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570504"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569964"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580057"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a:off x="4055364" y="-4045688"/>
                <a:ext cx="0" cy="8110728"/>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grpSp>
      </p:grpSp>
      <p:pic>
        <p:nvPicPr>
          <p:cNvPr id="51" name="Picture 50"/>
          <p:cNvPicPr/>
          <p:nvPr/>
        </p:nvPicPr>
        <p:blipFill>
          <a:blip r:embed="rId3"/>
          <a:stretch>
            <a:fillRect/>
          </a:stretch>
        </p:blipFill>
        <p:spPr>
          <a:xfrm>
            <a:off x="8096947" y="4386729"/>
            <a:ext cx="558800" cy="1035050"/>
          </a:xfrm>
          <a:prstGeom prst="rect">
            <a:avLst/>
          </a:prstGeom>
        </p:spPr>
      </p:pic>
      <p:pic>
        <p:nvPicPr>
          <p:cNvPr id="52" name="Picture 51"/>
          <p:cNvPicPr/>
          <p:nvPr/>
        </p:nvPicPr>
        <p:blipFill>
          <a:blip r:embed="rId4"/>
          <a:stretch>
            <a:fillRect/>
          </a:stretch>
        </p:blipFill>
        <p:spPr>
          <a:xfrm>
            <a:off x="-49157" y="4521092"/>
            <a:ext cx="798195" cy="1115695"/>
          </a:xfrm>
          <a:prstGeom prst="rect">
            <a:avLst/>
          </a:prstGeom>
        </p:spPr>
      </p:pic>
      <mc:AlternateContent xmlns:mc="http://schemas.openxmlformats.org/markup-compatibility/2006" xmlns:a14="http://schemas.microsoft.com/office/drawing/2010/main">
        <mc:Choice Requires="a14">
          <p:sp>
            <p:nvSpPr>
              <p:cNvPr id="46" name="TextBox 45"/>
              <p:cNvSpPr txBox="1"/>
              <p:nvPr/>
            </p:nvSpPr>
            <p:spPr>
              <a:xfrm>
                <a:off x="6434073" y="3204072"/>
                <a:ext cx="344869" cy="115672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accent3"/>
                              </a:solidFill>
                              <a:latin typeface="Cambria Math" panose="02040503050406030204" pitchFamily="18" charset="0"/>
                            </a:rPr>
                          </m:ctrlPr>
                        </m:fPr>
                        <m:num>
                          <m:r>
                            <a:rPr lang="en-US" sz="4000" b="1" i="1" smtClean="0">
                              <a:solidFill>
                                <a:schemeClr val="accent3"/>
                              </a:solidFill>
                              <a:latin typeface="Cambria Math" panose="02040503050406030204" pitchFamily="18" charset="0"/>
                            </a:rPr>
                            <m:t>𝟑</m:t>
                          </m:r>
                        </m:num>
                        <m:den>
                          <m:r>
                            <a:rPr lang="en-US" sz="4000" b="1" i="1" smtClean="0">
                              <a:solidFill>
                                <a:schemeClr val="accent3"/>
                              </a:solidFill>
                              <a:latin typeface="Cambria Math" panose="02040503050406030204" pitchFamily="18" charset="0"/>
                            </a:rPr>
                            <m:t>𝟒</m:t>
                          </m:r>
                        </m:den>
                      </m:f>
                    </m:oMath>
                  </m:oMathPara>
                </a14:m>
                <a:endParaRPr lang="en-US" sz="4000" b="1" dirty="0">
                  <a:solidFill>
                    <a:schemeClr val="accent3"/>
                  </a:solidFill>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6434073" y="3204072"/>
                <a:ext cx="344869" cy="1156727"/>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6436118" y="4708549"/>
                <a:ext cx="344869" cy="11692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accent5"/>
                              </a:solidFill>
                              <a:latin typeface="Cambria Math" panose="02040503050406030204" pitchFamily="18" charset="0"/>
                            </a:rPr>
                          </m:ctrlPr>
                        </m:fPr>
                        <m:num>
                          <m:r>
                            <a:rPr lang="en-US" sz="4000" b="1" i="1" smtClean="0">
                              <a:solidFill>
                                <a:schemeClr val="accent5"/>
                              </a:solidFill>
                              <a:latin typeface="Cambria Math" panose="02040503050406030204" pitchFamily="18" charset="0"/>
                            </a:rPr>
                            <m:t>𝟔</m:t>
                          </m:r>
                        </m:num>
                        <m:den>
                          <m:r>
                            <a:rPr lang="en-US" sz="4000" b="1" i="1" smtClean="0">
                              <a:solidFill>
                                <a:schemeClr val="accent5"/>
                              </a:solidFill>
                              <a:latin typeface="Cambria Math" panose="02040503050406030204" pitchFamily="18" charset="0"/>
                            </a:rPr>
                            <m:t>𝟖</m:t>
                          </m:r>
                        </m:den>
                      </m:f>
                    </m:oMath>
                  </m:oMathPara>
                </a14:m>
                <a:endParaRPr lang="en-US" sz="4000" b="1" dirty="0">
                  <a:solidFill>
                    <a:schemeClr val="accent5"/>
                  </a:solidFill>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6436118" y="4708549"/>
                <a:ext cx="344869" cy="1169231"/>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1380173" y="2387725"/>
                <a:ext cx="344869" cy="11692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accent5"/>
                              </a:solidFill>
                              <a:latin typeface="Cambria Math" panose="02040503050406030204" pitchFamily="18" charset="0"/>
                            </a:rPr>
                          </m:ctrlPr>
                        </m:fPr>
                        <m:num>
                          <m:r>
                            <a:rPr lang="en-US" sz="4000" b="1" i="1" smtClean="0">
                              <a:solidFill>
                                <a:schemeClr val="accent5"/>
                              </a:solidFill>
                              <a:latin typeface="Cambria Math" panose="02040503050406030204" pitchFamily="18" charset="0"/>
                            </a:rPr>
                            <m:t>𝟏</m:t>
                          </m:r>
                        </m:num>
                        <m:den>
                          <m:r>
                            <a:rPr lang="en-US" sz="4000" b="1" i="1" smtClean="0">
                              <a:solidFill>
                                <a:schemeClr val="accent5"/>
                              </a:solidFill>
                              <a:latin typeface="Cambria Math" panose="02040503050406030204" pitchFamily="18" charset="0"/>
                            </a:rPr>
                            <m:t>𝟖</m:t>
                          </m:r>
                        </m:den>
                      </m:f>
                    </m:oMath>
                  </m:oMathPara>
                </a14:m>
                <a:endParaRPr lang="en-US" sz="4000" b="1" dirty="0">
                  <a:solidFill>
                    <a:schemeClr val="accent5"/>
                  </a:solidFill>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1380173" y="2387725"/>
                <a:ext cx="344869" cy="1169231"/>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2395582" y="3319339"/>
                <a:ext cx="344869" cy="11692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accent5"/>
                              </a:solidFill>
                              <a:latin typeface="Cambria Math" panose="02040503050406030204" pitchFamily="18" charset="0"/>
                            </a:rPr>
                          </m:ctrlPr>
                        </m:fPr>
                        <m:num>
                          <m:r>
                            <a:rPr lang="en-US" sz="4000" b="1" i="1" smtClean="0">
                              <a:solidFill>
                                <a:schemeClr val="accent5"/>
                              </a:solidFill>
                              <a:latin typeface="Cambria Math" panose="02040503050406030204" pitchFamily="18" charset="0"/>
                            </a:rPr>
                            <m:t>𝟐</m:t>
                          </m:r>
                        </m:num>
                        <m:den>
                          <m:r>
                            <a:rPr lang="en-US" sz="4000" b="1" i="1" smtClean="0">
                              <a:solidFill>
                                <a:schemeClr val="accent5"/>
                              </a:solidFill>
                              <a:latin typeface="Cambria Math" panose="02040503050406030204" pitchFamily="18" charset="0"/>
                            </a:rPr>
                            <m:t>𝟖</m:t>
                          </m:r>
                        </m:den>
                      </m:f>
                    </m:oMath>
                  </m:oMathPara>
                </a14:m>
                <a:endParaRPr lang="en-US" sz="4000" b="1" dirty="0">
                  <a:solidFill>
                    <a:schemeClr val="accent5"/>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2395582" y="3319339"/>
                <a:ext cx="344869" cy="1169231"/>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3389725" y="2416467"/>
                <a:ext cx="344869" cy="11692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accent5"/>
                              </a:solidFill>
                              <a:latin typeface="Cambria Math" panose="02040503050406030204" pitchFamily="18" charset="0"/>
                            </a:rPr>
                          </m:ctrlPr>
                        </m:fPr>
                        <m:num>
                          <m:r>
                            <a:rPr lang="en-US" sz="4000" b="1" i="1" smtClean="0">
                              <a:solidFill>
                                <a:schemeClr val="accent5"/>
                              </a:solidFill>
                              <a:latin typeface="Cambria Math" panose="02040503050406030204" pitchFamily="18" charset="0"/>
                            </a:rPr>
                            <m:t>𝟑</m:t>
                          </m:r>
                        </m:num>
                        <m:den>
                          <m:r>
                            <a:rPr lang="en-US" sz="4000" b="1" i="1" smtClean="0">
                              <a:solidFill>
                                <a:schemeClr val="accent5"/>
                              </a:solidFill>
                              <a:latin typeface="Cambria Math" panose="02040503050406030204" pitchFamily="18" charset="0"/>
                            </a:rPr>
                            <m:t>𝟖</m:t>
                          </m:r>
                        </m:den>
                      </m:f>
                    </m:oMath>
                  </m:oMathPara>
                </a14:m>
                <a:endParaRPr lang="en-US" sz="4000" b="1" dirty="0">
                  <a:solidFill>
                    <a:schemeClr val="accent5"/>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3389725" y="2416467"/>
                <a:ext cx="344869" cy="1169231"/>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4415766" y="4252547"/>
                <a:ext cx="344869" cy="11692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accent5"/>
                              </a:solidFill>
                              <a:latin typeface="Cambria Math" panose="02040503050406030204" pitchFamily="18" charset="0"/>
                            </a:rPr>
                          </m:ctrlPr>
                        </m:fPr>
                        <m:num>
                          <m:r>
                            <a:rPr lang="en-US" sz="4000" b="1" i="1" smtClean="0">
                              <a:solidFill>
                                <a:schemeClr val="accent5"/>
                              </a:solidFill>
                              <a:latin typeface="Cambria Math" panose="02040503050406030204" pitchFamily="18" charset="0"/>
                            </a:rPr>
                            <m:t>𝟒</m:t>
                          </m:r>
                        </m:num>
                        <m:den>
                          <m:r>
                            <a:rPr lang="en-US" sz="4000" b="1" i="1" smtClean="0">
                              <a:solidFill>
                                <a:schemeClr val="accent5"/>
                              </a:solidFill>
                              <a:latin typeface="Cambria Math" panose="02040503050406030204" pitchFamily="18" charset="0"/>
                            </a:rPr>
                            <m:t>𝟖</m:t>
                          </m:r>
                        </m:den>
                      </m:f>
                    </m:oMath>
                  </m:oMathPara>
                </a14:m>
                <a:endParaRPr lang="en-US" sz="4000" b="1" dirty="0">
                  <a:solidFill>
                    <a:schemeClr val="accent5"/>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4415766" y="4252547"/>
                <a:ext cx="344869" cy="1169231"/>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5418664" y="2232025"/>
                <a:ext cx="344869" cy="11692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accent5"/>
                              </a:solidFill>
                              <a:latin typeface="Cambria Math" panose="02040503050406030204" pitchFamily="18" charset="0"/>
                            </a:rPr>
                          </m:ctrlPr>
                        </m:fPr>
                        <m:num>
                          <m:r>
                            <a:rPr lang="en-US" sz="4000" b="1" i="1" smtClean="0">
                              <a:solidFill>
                                <a:schemeClr val="accent5"/>
                              </a:solidFill>
                              <a:latin typeface="Cambria Math" panose="02040503050406030204" pitchFamily="18" charset="0"/>
                            </a:rPr>
                            <m:t>𝟓</m:t>
                          </m:r>
                        </m:num>
                        <m:den>
                          <m:r>
                            <a:rPr lang="en-US" sz="4000" b="1" i="1" smtClean="0">
                              <a:solidFill>
                                <a:schemeClr val="accent5"/>
                              </a:solidFill>
                              <a:latin typeface="Cambria Math" panose="02040503050406030204" pitchFamily="18" charset="0"/>
                            </a:rPr>
                            <m:t>𝟖</m:t>
                          </m:r>
                        </m:den>
                      </m:f>
                    </m:oMath>
                  </m:oMathPara>
                </a14:m>
                <a:endParaRPr lang="en-US" sz="4000" b="1" dirty="0">
                  <a:solidFill>
                    <a:schemeClr val="accent5"/>
                  </a:solidFill>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5418664" y="2232025"/>
                <a:ext cx="344869" cy="1169231"/>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7410716" y="2240132"/>
                <a:ext cx="344869" cy="11692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accent5"/>
                              </a:solidFill>
                              <a:latin typeface="Cambria Math" panose="02040503050406030204" pitchFamily="18" charset="0"/>
                            </a:rPr>
                          </m:ctrlPr>
                        </m:fPr>
                        <m:num>
                          <m:r>
                            <a:rPr lang="en-US" sz="4000" b="1" i="1" smtClean="0">
                              <a:solidFill>
                                <a:schemeClr val="accent5"/>
                              </a:solidFill>
                              <a:latin typeface="Cambria Math" panose="02040503050406030204" pitchFamily="18" charset="0"/>
                            </a:rPr>
                            <m:t>𝟕</m:t>
                          </m:r>
                        </m:num>
                        <m:den>
                          <m:r>
                            <a:rPr lang="en-US" sz="4000" b="1" i="1" smtClean="0">
                              <a:solidFill>
                                <a:schemeClr val="accent5"/>
                              </a:solidFill>
                              <a:latin typeface="Cambria Math" panose="02040503050406030204" pitchFamily="18" charset="0"/>
                            </a:rPr>
                            <m:t>𝟖</m:t>
                          </m:r>
                        </m:den>
                      </m:f>
                    </m:oMath>
                  </m:oMathPara>
                </a14:m>
                <a:endParaRPr lang="en-US" sz="4000" b="1" dirty="0">
                  <a:solidFill>
                    <a:schemeClr val="accent5"/>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7410716" y="2240132"/>
                <a:ext cx="344869" cy="1169231"/>
              </a:xfrm>
              <a:prstGeom prst="rect">
                <a:avLst/>
              </a:prstGeom>
              <a:blipFill rotWithShape="0">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891944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p:cNvGrpSpPr/>
          <p:nvPr/>
        </p:nvGrpSpPr>
        <p:grpSpPr>
          <a:xfrm>
            <a:off x="411305" y="2665175"/>
            <a:ext cx="8570841" cy="3416777"/>
            <a:chOff x="350435" y="618660"/>
            <a:chExt cx="8570841" cy="3416777"/>
          </a:xfrm>
        </p:grpSpPr>
        <mc:AlternateContent xmlns:mc="http://schemas.openxmlformats.org/markup-compatibility/2006" xmlns:a14="http://schemas.microsoft.com/office/drawing/2010/main">
          <mc:Choice Requires="a14">
            <p:sp>
              <p:nvSpPr>
                <p:cNvPr id="5" name="TextBox 84"/>
                <p:cNvSpPr txBox="1"/>
                <p:nvPr/>
              </p:nvSpPr>
              <p:spPr>
                <a:xfrm>
                  <a:off x="7235874" y="2352494"/>
                  <a:ext cx="152400" cy="57042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5" name="TextBox 84"/>
                <p:cNvSpPr txBox="1">
                  <a:spLocks noRot="1" noChangeAspect="1" noMove="1" noResize="1" noEditPoints="1" noAdjustHandles="1" noChangeArrowheads="1" noChangeShapeType="1" noTextEdit="1"/>
                </p:cNvSpPr>
                <p:nvPr/>
              </p:nvSpPr>
              <p:spPr>
                <a:xfrm>
                  <a:off x="7235874" y="2352494"/>
                  <a:ext cx="152400" cy="570425"/>
                </a:xfrm>
                <a:prstGeom prst="rect">
                  <a:avLst/>
                </a:prstGeom>
                <a:blipFill rotWithShape="0">
                  <a:blip r:embed="rId3"/>
                  <a:stretch>
                    <a:fillRect l="-4000" b="-1075"/>
                  </a:stretch>
                </a:blipFill>
              </p:spPr>
              <p:txBody>
                <a:bodyPr/>
                <a:lstStyle/>
                <a:p>
                  <a:r>
                    <a:rPr lang="en-US">
                      <a:noFill/>
                    </a:rPr>
                    <a:t> </a:t>
                  </a:r>
                </a:p>
              </p:txBody>
            </p:sp>
          </mc:Fallback>
        </mc:AlternateContent>
        <p:sp>
          <p:nvSpPr>
            <p:cNvPr id="64" name="Title 1"/>
            <p:cNvSpPr txBox="1">
              <a:spLocks/>
            </p:cNvSpPr>
            <p:nvPr/>
          </p:nvSpPr>
          <p:spPr>
            <a:xfrm>
              <a:off x="6752666" y="1410433"/>
              <a:ext cx="2168610" cy="2191488"/>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800" b="1" dirty="0">
                  <a:solidFill>
                    <a:schemeClr val="bg2">
                      <a:lumMod val="25000"/>
                    </a:schemeClr>
                  </a:solidFill>
                </a:rPr>
                <a:t>i</a:t>
              </a:r>
              <a:r>
                <a:rPr lang="en-US" sz="4800" b="1" dirty="0" smtClean="0">
                  <a:solidFill>
                    <a:schemeClr val="bg2">
                      <a:lumMod val="25000"/>
                    </a:schemeClr>
                  </a:solidFill>
                </a:rPr>
                <a:t>s the same as</a:t>
              </a:r>
            </a:p>
            <a:p>
              <a:endParaRPr lang="en-US" sz="4800" b="1" dirty="0">
                <a:solidFill>
                  <a:schemeClr val="bg2">
                    <a:lumMod val="25000"/>
                  </a:schemeClr>
                </a:solidFill>
              </a:endParaRPr>
            </a:p>
            <a:p>
              <a:endParaRPr lang="en-US" sz="4800" b="1" dirty="0">
                <a:solidFill>
                  <a:schemeClr val="bg2">
                    <a:lumMod val="25000"/>
                  </a:schemeClr>
                </a:solidFill>
              </a:endParaRPr>
            </a:p>
          </p:txBody>
        </p:sp>
        <p:grpSp>
          <p:nvGrpSpPr>
            <p:cNvPr id="70" name="Group 69"/>
            <p:cNvGrpSpPr/>
            <p:nvPr/>
          </p:nvGrpSpPr>
          <p:grpSpPr>
            <a:xfrm>
              <a:off x="385347" y="618660"/>
              <a:ext cx="6250079" cy="1359988"/>
              <a:chOff x="222116" y="1392263"/>
              <a:chExt cx="6250079" cy="1359988"/>
            </a:xfrm>
          </p:grpSpPr>
          <p:grpSp>
            <p:nvGrpSpPr>
              <p:cNvPr id="63" name="Group 62"/>
              <p:cNvGrpSpPr/>
              <p:nvPr/>
            </p:nvGrpSpPr>
            <p:grpSpPr>
              <a:xfrm>
                <a:off x="985795" y="1771117"/>
                <a:ext cx="5486400" cy="657860"/>
                <a:chOff x="945332" y="2336566"/>
                <a:chExt cx="5486400" cy="657860"/>
              </a:xfrm>
            </p:grpSpPr>
            <p:sp>
              <p:nvSpPr>
                <p:cNvPr id="9" name="Rectangle 8"/>
                <p:cNvSpPr>
                  <a:spLocks noChangeAspect="1"/>
                </p:cNvSpPr>
                <p:nvPr/>
              </p:nvSpPr>
              <p:spPr>
                <a:xfrm>
                  <a:off x="2774132" y="2336568"/>
                  <a:ext cx="1828800" cy="657858"/>
                </a:xfrm>
                <a:prstGeom prst="rect">
                  <a:avLst/>
                </a:prstGeom>
                <a:solidFill>
                  <a:schemeClr val="accent3"/>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Rectangle 9"/>
                <p:cNvSpPr>
                  <a:spLocks noChangeAspect="1"/>
                </p:cNvSpPr>
                <p:nvPr/>
              </p:nvSpPr>
              <p:spPr>
                <a:xfrm>
                  <a:off x="4602932" y="2336566"/>
                  <a:ext cx="1828800" cy="657858"/>
                </a:xfrm>
                <a:prstGeom prst="rect">
                  <a:avLst/>
                </a:prstGeom>
                <a:solidFill>
                  <a:schemeClr val="accent3"/>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2" name="Rectangle 11"/>
                <p:cNvSpPr>
                  <a:spLocks noChangeAspect="1"/>
                </p:cNvSpPr>
                <p:nvPr/>
              </p:nvSpPr>
              <p:spPr>
                <a:xfrm>
                  <a:off x="945332" y="2336568"/>
                  <a:ext cx="1828800" cy="657858"/>
                </a:xfrm>
                <a:prstGeom prst="rect">
                  <a:avLst/>
                </a:prstGeom>
                <a:solidFill>
                  <a:schemeClr val="accent3"/>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7" name="TextBox 77"/>
                    <p:cNvSpPr txBox="1"/>
                    <p:nvPr/>
                  </p:nvSpPr>
                  <p:spPr>
                    <a:xfrm>
                      <a:off x="1748904" y="2352496"/>
                      <a:ext cx="152400" cy="57042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7" name="TextBox 77"/>
                    <p:cNvSpPr txBox="1">
                      <a:spLocks noRot="1" noChangeAspect="1" noMove="1" noResize="1" noEditPoints="1" noAdjustHandles="1" noChangeArrowheads="1" noChangeShapeType="1" noTextEdit="1"/>
                    </p:cNvSpPr>
                    <p:nvPr/>
                  </p:nvSpPr>
                  <p:spPr>
                    <a:xfrm>
                      <a:off x="1748904" y="2352496"/>
                      <a:ext cx="152400" cy="570425"/>
                    </a:xfrm>
                    <a:prstGeom prst="rect">
                      <a:avLst/>
                    </a:prstGeom>
                    <a:blipFill rotWithShape="0">
                      <a:blip r:embed="rId4"/>
                      <a:stretch>
                        <a:fillRect r="-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80"/>
                    <p:cNvSpPr txBox="1"/>
                    <p:nvPr/>
                  </p:nvSpPr>
                  <p:spPr>
                    <a:xfrm>
                      <a:off x="3552896" y="2352497"/>
                      <a:ext cx="152400" cy="57042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8" name="TextBox 80"/>
                    <p:cNvSpPr txBox="1">
                      <a:spLocks noRot="1" noChangeAspect="1" noMove="1" noResize="1" noEditPoints="1" noAdjustHandles="1" noChangeArrowheads="1" noChangeShapeType="1" noTextEdit="1"/>
                    </p:cNvSpPr>
                    <p:nvPr/>
                  </p:nvSpPr>
                  <p:spPr>
                    <a:xfrm>
                      <a:off x="3552896" y="2352497"/>
                      <a:ext cx="152400" cy="570425"/>
                    </a:xfrm>
                    <a:prstGeom prst="rect">
                      <a:avLst/>
                    </a:prstGeom>
                    <a:blipFill rotWithShape="0">
                      <a:blip r:embed="rId5"/>
                      <a:stretch>
                        <a:fillRect r="-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82"/>
                    <p:cNvSpPr txBox="1"/>
                    <p:nvPr/>
                  </p:nvSpPr>
                  <p:spPr>
                    <a:xfrm>
                      <a:off x="5411170" y="2352494"/>
                      <a:ext cx="152400" cy="57042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4" name="TextBox 82"/>
                    <p:cNvSpPr txBox="1">
                      <a:spLocks noRot="1" noChangeAspect="1" noMove="1" noResize="1" noEditPoints="1" noAdjustHandles="1" noChangeArrowheads="1" noChangeShapeType="1" noTextEdit="1"/>
                    </p:cNvSpPr>
                    <p:nvPr/>
                  </p:nvSpPr>
                  <p:spPr>
                    <a:xfrm>
                      <a:off x="5411170" y="2352494"/>
                      <a:ext cx="152400" cy="570425"/>
                    </a:xfrm>
                    <a:prstGeom prst="rect">
                      <a:avLst/>
                    </a:prstGeom>
                    <a:blipFill rotWithShape="0">
                      <a:blip r:embed="rId6"/>
                      <a:stretch>
                        <a:fillRect r="-400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7" name="Rectangle 66"/>
                  <p:cNvSpPr/>
                  <p:nvPr/>
                </p:nvSpPr>
                <p:spPr>
                  <a:xfrm>
                    <a:off x="222116" y="1392263"/>
                    <a:ext cx="669615" cy="1359988"/>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sz="4400" b="1" i="1" smtClean="0">
                                  <a:solidFill>
                                    <a:schemeClr val="accent3"/>
                                  </a:solidFill>
                                  <a:latin typeface="Cambria Math" panose="02040503050406030204" pitchFamily="18" charset="0"/>
                                </a:rPr>
                              </m:ctrlPr>
                            </m:fPr>
                            <m:num>
                              <m:r>
                                <a:rPr lang="en-US" sz="4400" b="1" i="0" smtClean="0">
                                  <a:solidFill>
                                    <a:schemeClr val="accent3"/>
                                  </a:solidFill>
                                  <a:latin typeface="Cambria Math" panose="02040503050406030204" pitchFamily="18" charset="0"/>
                                </a:rPr>
                                <m:t>𝟑</m:t>
                              </m:r>
                            </m:num>
                            <m:den>
                              <m:r>
                                <a:rPr lang="en-US" sz="4400" b="1" i="0" smtClean="0">
                                  <a:solidFill>
                                    <a:schemeClr val="accent3"/>
                                  </a:solidFill>
                                  <a:latin typeface="Cambria Math" panose="02040503050406030204" pitchFamily="18" charset="0"/>
                                </a:rPr>
                                <m:t>𝟒</m:t>
                              </m:r>
                            </m:den>
                          </m:f>
                        </m:oMath>
                      </m:oMathPara>
                    </a14:m>
                    <a:endParaRPr lang="en-US" sz="4400" b="1" dirty="0" smtClean="0">
                      <a:solidFill>
                        <a:schemeClr val="bg2">
                          <a:lumMod val="25000"/>
                        </a:schemeClr>
                      </a:solidFill>
                    </a:endParaRPr>
                  </a:p>
                </p:txBody>
              </p:sp>
            </mc:Choice>
            <mc:Fallback xmlns="">
              <p:sp>
                <p:nvSpPr>
                  <p:cNvPr id="67" name="Rectangle 66"/>
                  <p:cNvSpPr>
                    <a:spLocks noRot="1" noChangeAspect="1" noMove="1" noResize="1" noEditPoints="1" noAdjustHandles="1" noChangeArrowheads="1" noChangeShapeType="1" noTextEdit="1"/>
                  </p:cNvSpPr>
                  <p:nvPr/>
                </p:nvSpPr>
                <p:spPr>
                  <a:xfrm>
                    <a:off x="222116" y="1392263"/>
                    <a:ext cx="669615" cy="1359988"/>
                  </a:xfrm>
                  <a:prstGeom prst="rect">
                    <a:avLst/>
                  </a:prstGeom>
                  <a:blipFill rotWithShape="0">
                    <a:blip r:embed="rId7"/>
                    <a:stretch>
                      <a:fillRect/>
                    </a:stretch>
                  </a:blipFill>
                </p:spPr>
                <p:txBody>
                  <a:bodyPr/>
                  <a:lstStyle/>
                  <a:p>
                    <a:r>
                      <a:rPr lang="en-US">
                        <a:noFill/>
                      </a:rPr>
                      <a:t> </a:t>
                    </a:r>
                  </a:p>
                </p:txBody>
              </p:sp>
            </mc:Fallback>
          </mc:AlternateContent>
        </p:grpSp>
        <p:grpSp>
          <p:nvGrpSpPr>
            <p:cNvPr id="71" name="Group 70"/>
            <p:cNvGrpSpPr/>
            <p:nvPr/>
          </p:nvGrpSpPr>
          <p:grpSpPr>
            <a:xfrm>
              <a:off x="350435" y="2661663"/>
              <a:ext cx="6308167" cy="1373774"/>
              <a:chOff x="344023" y="3408083"/>
              <a:chExt cx="6308167" cy="1373774"/>
            </a:xfrm>
          </p:grpSpPr>
          <p:grpSp>
            <p:nvGrpSpPr>
              <p:cNvPr id="65" name="Group 64"/>
              <p:cNvGrpSpPr/>
              <p:nvPr/>
            </p:nvGrpSpPr>
            <p:grpSpPr>
              <a:xfrm>
                <a:off x="1165790" y="3766040"/>
                <a:ext cx="5486400" cy="657860"/>
                <a:chOff x="938347" y="4363988"/>
                <a:chExt cx="5486400" cy="657860"/>
              </a:xfrm>
            </p:grpSpPr>
            <p:grpSp>
              <p:nvGrpSpPr>
                <p:cNvPr id="14" name="Group 13"/>
                <p:cNvGrpSpPr/>
                <p:nvPr/>
              </p:nvGrpSpPr>
              <p:grpSpPr>
                <a:xfrm>
                  <a:off x="938347" y="4363990"/>
                  <a:ext cx="914400" cy="657858"/>
                  <a:chOff x="901383" y="4003044"/>
                  <a:chExt cx="914400" cy="657858"/>
                </a:xfrm>
              </p:grpSpPr>
              <p:sp>
                <p:nvSpPr>
                  <p:cNvPr id="36" name="Rectangle 35"/>
                  <p:cNvSpPr>
                    <a:spLocks noChangeAspect="1"/>
                  </p:cNvSpPr>
                  <p:nvPr/>
                </p:nvSpPr>
                <p:spPr>
                  <a:xfrm>
                    <a:off x="901383" y="4003044"/>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37" name="TextBox 85"/>
                      <p:cNvSpPr txBox="1"/>
                      <p:nvPr/>
                    </p:nvSpPr>
                    <p:spPr>
                      <a:xfrm>
                        <a:off x="1255663" y="4013015"/>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𝟖</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37" name="TextBox 85"/>
                      <p:cNvSpPr txBox="1">
                        <a:spLocks noRot="1" noChangeAspect="1" noMove="1" noResize="1" noEditPoints="1" noAdjustHandles="1" noChangeArrowheads="1" noChangeShapeType="1" noTextEdit="1"/>
                      </p:cNvSpPr>
                      <p:nvPr/>
                    </p:nvSpPr>
                    <p:spPr>
                      <a:xfrm>
                        <a:off x="1255663" y="4013015"/>
                        <a:ext cx="152400" cy="572328"/>
                      </a:xfrm>
                      <a:prstGeom prst="rect">
                        <a:avLst/>
                      </a:prstGeom>
                      <a:blipFill rotWithShape="0">
                        <a:blip r:embed="rId8"/>
                        <a:stretch>
                          <a:fillRect r="-4000" b="-1064"/>
                        </a:stretch>
                      </a:blipFill>
                    </p:spPr>
                    <p:txBody>
                      <a:bodyPr/>
                      <a:lstStyle/>
                      <a:p>
                        <a:r>
                          <a:rPr lang="en-US">
                            <a:noFill/>
                          </a:rPr>
                          <a:t> </a:t>
                        </a:r>
                      </a:p>
                    </p:txBody>
                  </p:sp>
                </mc:Fallback>
              </mc:AlternateContent>
            </p:grpSp>
            <p:grpSp>
              <p:nvGrpSpPr>
                <p:cNvPr id="15" name="Group 14"/>
                <p:cNvGrpSpPr/>
                <p:nvPr/>
              </p:nvGrpSpPr>
              <p:grpSpPr>
                <a:xfrm>
                  <a:off x="1852747" y="4363988"/>
                  <a:ext cx="914400" cy="657858"/>
                  <a:chOff x="1815783" y="4003042"/>
                  <a:chExt cx="914400" cy="657858"/>
                </a:xfrm>
              </p:grpSpPr>
              <p:sp>
                <p:nvSpPr>
                  <p:cNvPr id="34" name="Rectangle 33"/>
                  <p:cNvSpPr>
                    <a:spLocks noChangeAspect="1"/>
                  </p:cNvSpPr>
                  <p:nvPr/>
                </p:nvSpPr>
                <p:spPr>
                  <a:xfrm>
                    <a:off x="1815783" y="4003042"/>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35" name="TextBox 86"/>
                      <p:cNvSpPr txBox="1"/>
                      <p:nvPr/>
                    </p:nvSpPr>
                    <p:spPr>
                      <a:xfrm>
                        <a:off x="2170063" y="4013015"/>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𝟖</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35" name="TextBox 86"/>
                      <p:cNvSpPr txBox="1">
                        <a:spLocks noRot="1" noChangeAspect="1" noMove="1" noResize="1" noEditPoints="1" noAdjustHandles="1" noChangeArrowheads="1" noChangeShapeType="1" noTextEdit="1"/>
                      </p:cNvSpPr>
                      <p:nvPr/>
                    </p:nvSpPr>
                    <p:spPr>
                      <a:xfrm>
                        <a:off x="2170063" y="4013015"/>
                        <a:ext cx="152400" cy="572328"/>
                      </a:xfrm>
                      <a:prstGeom prst="rect">
                        <a:avLst/>
                      </a:prstGeom>
                      <a:blipFill rotWithShape="0">
                        <a:blip r:embed="rId8"/>
                        <a:stretch>
                          <a:fillRect r="-4000" b="-1064"/>
                        </a:stretch>
                      </a:blipFill>
                    </p:spPr>
                    <p:txBody>
                      <a:bodyPr/>
                      <a:lstStyle/>
                      <a:p>
                        <a:r>
                          <a:rPr lang="en-US">
                            <a:noFill/>
                          </a:rPr>
                          <a:t> </a:t>
                        </a:r>
                      </a:p>
                    </p:txBody>
                  </p:sp>
                </mc:Fallback>
              </mc:AlternateContent>
            </p:grpSp>
            <p:grpSp>
              <p:nvGrpSpPr>
                <p:cNvPr id="16" name="Group 15"/>
                <p:cNvGrpSpPr/>
                <p:nvPr/>
              </p:nvGrpSpPr>
              <p:grpSpPr>
                <a:xfrm>
                  <a:off x="2767147" y="4363988"/>
                  <a:ext cx="914400" cy="657858"/>
                  <a:chOff x="2730183" y="4003042"/>
                  <a:chExt cx="914400" cy="657858"/>
                </a:xfrm>
              </p:grpSpPr>
              <p:sp>
                <p:nvSpPr>
                  <p:cNvPr id="32" name="Rectangle 31"/>
                  <p:cNvSpPr>
                    <a:spLocks noChangeAspect="1"/>
                  </p:cNvSpPr>
                  <p:nvPr/>
                </p:nvSpPr>
                <p:spPr>
                  <a:xfrm>
                    <a:off x="2730183" y="4003042"/>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33" name="TextBox 87"/>
                      <p:cNvSpPr txBox="1"/>
                      <p:nvPr/>
                    </p:nvSpPr>
                    <p:spPr>
                      <a:xfrm>
                        <a:off x="3092990" y="4013015"/>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𝟖</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33" name="TextBox 87"/>
                      <p:cNvSpPr txBox="1">
                        <a:spLocks noRot="1" noChangeAspect="1" noMove="1" noResize="1" noEditPoints="1" noAdjustHandles="1" noChangeArrowheads="1" noChangeShapeType="1" noTextEdit="1"/>
                      </p:cNvSpPr>
                      <p:nvPr/>
                    </p:nvSpPr>
                    <p:spPr>
                      <a:xfrm>
                        <a:off x="3092990" y="4013015"/>
                        <a:ext cx="152400" cy="572328"/>
                      </a:xfrm>
                      <a:prstGeom prst="rect">
                        <a:avLst/>
                      </a:prstGeom>
                      <a:blipFill rotWithShape="0">
                        <a:blip r:embed="rId9"/>
                        <a:stretch>
                          <a:fillRect l="-4000" b="-1064"/>
                        </a:stretch>
                      </a:blipFill>
                    </p:spPr>
                    <p:txBody>
                      <a:bodyPr/>
                      <a:lstStyle/>
                      <a:p>
                        <a:r>
                          <a:rPr lang="en-US">
                            <a:noFill/>
                          </a:rPr>
                          <a:t> </a:t>
                        </a:r>
                      </a:p>
                    </p:txBody>
                  </p:sp>
                </mc:Fallback>
              </mc:AlternateContent>
            </p:grpSp>
            <p:grpSp>
              <p:nvGrpSpPr>
                <p:cNvPr id="17" name="Group 16"/>
                <p:cNvGrpSpPr/>
                <p:nvPr/>
              </p:nvGrpSpPr>
              <p:grpSpPr>
                <a:xfrm>
                  <a:off x="3681547" y="4363988"/>
                  <a:ext cx="914400" cy="657858"/>
                  <a:chOff x="3644583" y="4003042"/>
                  <a:chExt cx="914400" cy="657858"/>
                </a:xfrm>
              </p:grpSpPr>
              <p:sp>
                <p:nvSpPr>
                  <p:cNvPr id="30" name="Rectangle 29"/>
                  <p:cNvSpPr>
                    <a:spLocks noChangeAspect="1"/>
                  </p:cNvSpPr>
                  <p:nvPr/>
                </p:nvSpPr>
                <p:spPr>
                  <a:xfrm>
                    <a:off x="3644583" y="4003042"/>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31" name="TextBox 88"/>
                      <p:cNvSpPr txBox="1"/>
                      <p:nvPr/>
                    </p:nvSpPr>
                    <p:spPr>
                      <a:xfrm>
                        <a:off x="3980870" y="4013015"/>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𝟖</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31" name="TextBox 88"/>
                      <p:cNvSpPr txBox="1">
                        <a:spLocks noRot="1" noChangeAspect="1" noMove="1" noResize="1" noEditPoints="1" noAdjustHandles="1" noChangeArrowheads="1" noChangeShapeType="1" noTextEdit="1"/>
                      </p:cNvSpPr>
                      <p:nvPr/>
                    </p:nvSpPr>
                    <p:spPr>
                      <a:xfrm>
                        <a:off x="3980870" y="4013015"/>
                        <a:ext cx="152400" cy="572328"/>
                      </a:xfrm>
                      <a:prstGeom prst="rect">
                        <a:avLst/>
                      </a:prstGeom>
                      <a:blipFill rotWithShape="0">
                        <a:blip r:embed="rId10"/>
                        <a:stretch>
                          <a:fillRect r="-4000" b="-1064"/>
                        </a:stretch>
                      </a:blipFill>
                    </p:spPr>
                    <p:txBody>
                      <a:bodyPr/>
                      <a:lstStyle/>
                      <a:p>
                        <a:r>
                          <a:rPr lang="en-US">
                            <a:noFill/>
                          </a:rPr>
                          <a:t> </a:t>
                        </a:r>
                      </a:p>
                    </p:txBody>
                  </p:sp>
                </mc:Fallback>
              </mc:AlternateContent>
            </p:grpSp>
            <p:grpSp>
              <p:nvGrpSpPr>
                <p:cNvPr id="18" name="Group 17"/>
                <p:cNvGrpSpPr/>
                <p:nvPr/>
              </p:nvGrpSpPr>
              <p:grpSpPr>
                <a:xfrm>
                  <a:off x="4595947" y="4363988"/>
                  <a:ext cx="914400" cy="657858"/>
                  <a:chOff x="4558983" y="4003042"/>
                  <a:chExt cx="914400" cy="657858"/>
                </a:xfrm>
              </p:grpSpPr>
              <p:sp>
                <p:nvSpPr>
                  <p:cNvPr id="28" name="Rectangle 27"/>
                  <p:cNvSpPr>
                    <a:spLocks noChangeAspect="1"/>
                  </p:cNvSpPr>
                  <p:nvPr/>
                </p:nvSpPr>
                <p:spPr>
                  <a:xfrm>
                    <a:off x="4558983" y="4003042"/>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29" name="TextBox 89"/>
                      <p:cNvSpPr txBox="1"/>
                      <p:nvPr/>
                    </p:nvSpPr>
                    <p:spPr>
                      <a:xfrm>
                        <a:off x="4919088" y="4013015"/>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𝟖</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29" name="TextBox 89"/>
                      <p:cNvSpPr txBox="1">
                        <a:spLocks noRot="1" noChangeAspect="1" noMove="1" noResize="1" noEditPoints="1" noAdjustHandles="1" noChangeArrowheads="1" noChangeShapeType="1" noTextEdit="1"/>
                      </p:cNvSpPr>
                      <p:nvPr/>
                    </p:nvSpPr>
                    <p:spPr>
                      <a:xfrm>
                        <a:off x="4919088" y="4013015"/>
                        <a:ext cx="152400" cy="572328"/>
                      </a:xfrm>
                      <a:prstGeom prst="rect">
                        <a:avLst/>
                      </a:prstGeom>
                      <a:blipFill rotWithShape="0">
                        <a:blip r:embed="rId11"/>
                        <a:stretch>
                          <a:fillRect r="-4000" b="-1064"/>
                        </a:stretch>
                      </a:blipFill>
                    </p:spPr>
                    <p:txBody>
                      <a:bodyPr/>
                      <a:lstStyle/>
                      <a:p>
                        <a:r>
                          <a:rPr lang="en-US">
                            <a:noFill/>
                          </a:rPr>
                          <a:t> </a:t>
                        </a:r>
                      </a:p>
                    </p:txBody>
                  </p:sp>
                </mc:Fallback>
              </mc:AlternateContent>
            </p:grpSp>
            <p:grpSp>
              <p:nvGrpSpPr>
                <p:cNvPr id="19" name="Group 18"/>
                <p:cNvGrpSpPr/>
                <p:nvPr/>
              </p:nvGrpSpPr>
              <p:grpSpPr>
                <a:xfrm>
                  <a:off x="5510347" y="4363990"/>
                  <a:ext cx="914400" cy="657858"/>
                  <a:chOff x="5473383" y="4003044"/>
                  <a:chExt cx="914400" cy="657858"/>
                </a:xfrm>
              </p:grpSpPr>
              <p:sp>
                <p:nvSpPr>
                  <p:cNvPr id="26" name="Rectangle 25"/>
                  <p:cNvSpPr>
                    <a:spLocks noChangeAspect="1"/>
                  </p:cNvSpPr>
                  <p:nvPr/>
                </p:nvSpPr>
                <p:spPr>
                  <a:xfrm>
                    <a:off x="5473383" y="4003044"/>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27" name="TextBox 90"/>
                      <p:cNvSpPr txBox="1"/>
                      <p:nvPr/>
                    </p:nvSpPr>
                    <p:spPr>
                      <a:xfrm>
                        <a:off x="5827663" y="4013015"/>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𝟖</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27" name="TextBox 90"/>
                      <p:cNvSpPr txBox="1">
                        <a:spLocks noRot="1" noChangeAspect="1" noMove="1" noResize="1" noEditPoints="1" noAdjustHandles="1" noChangeArrowheads="1" noChangeShapeType="1" noTextEdit="1"/>
                      </p:cNvSpPr>
                      <p:nvPr/>
                    </p:nvSpPr>
                    <p:spPr>
                      <a:xfrm>
                        <a:off x="5827663" y="4013015"/>
                        <a:ext cx="152400" cy="572328"/>
                      </a:xfrm>
                      <a:prstGeom prst="rect">
                        <a:avLst/>
                      </a:prstGeom>
                      <a:blipFill rotWithShape="0">
                        <a:blip r:embed="rId8"/>
                        <a:stretch>
                          <a:fillRect r="-4000" b="-1064"/>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68" name="Rectangle 67"/>
                  <p:cNvSpPr/>
                  <p:nvPr/>
                </p:nvSpPr>
                <p:spPr>
                  <a:xfrm>
                    <a:off x="344023" y="3408083"/>
                    <a:ext cx="669615" cy="1373774"/>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sz="4400" b="1" i="1" smtClean="0">
                                  <a:solidFill>
                                    <a:schemeClr val="accent5"/>
                                  </a:solidFill>
                                  <a:latin typeface="Cambria Math" panose="02040503050406030204" pitchFamily="18" charset="0"/>
                                </a:rPr>
                              </m:ctrlPr>
                            </m:fPr>
                            <m:num>
                              <m:r>
                                <a:rPr lang="en-US" sz="4400" b="1" i="0" smtClean="0">
                                  <a:solidFill>
                                    <a:schemeClr val="accent5"/>
                                  </a:solidFill>
                                  <a:latin typeface="Cambria Math" panose="02040503050406030204" pitchFamily="18" charset="0"/>
                                </a:rPr>
                                <m:t>𝟔</m:t>
                              </m:r>
                            </m:num>
                            <m:den>
                              <m:r>
                                <a:rPr lang="en-US" sz="4400" b="1" i="0" smtClean="0">
                                  <a:solidFill>
                                    <a:schemeClr val="accent5"/>
                                  </a:solidFill>
                                  <a:latin typeface="Cambria Math" panose="02040503050406030204" pitchFamily="18" charset="0"/>
                                </a:rPr>
                                <m:t>𝟖</m:t>
                              </m:r>
                            </m:den>
                          </m:f>
                        </m:oMath>
                      </m:oMathPara>
                    </a14:m>
                    <a:endParaRPr lang="en-US" sz="4400" b="1" dirty="0" smtClean="0">
                      <a:solidFill>
                        <a:schemeClr val="bg2">
                          <a:lumMod val="25000"/>
                        </a:schemeClr>
                      </a:solidFill>
                    </a:endParaRPr>
                  </a:p>
                </p:txBody>
              </p:sp>
            </mc:Choice>
            <mc:Fallback xmlns="">
              <p:sp>
                <p:nvSpPr>
                  <p:cNvPr id="68" name="Rectangle 67"/>
                  <p:cNvSpPr>
                    <a:spLocks noRot="1" noChangeAspect="1" noMove="1" noResize="1" noEditPoints="1" noAdjustHandles="1" noChangeArrowheads="1" noChangeShapeType="1" noTextEdit="1"/>
                  </p:cNvSpPr>
                  <p:nvPr/>
                </p:nvSpPr>
                <p:spPr>
                  <a:xfrm>
                    <a:off x="344023" y="3408083"/>
                    <a:ext cx="669615" cy="1373774"/>
                  </a:xfrm>
                  <a:prstGeom prst="rect">
                    <a:avLst/>
                  </a:prstGeom>
                  <a:blipFill rotWithShape="0">
                    <a:blip r:embed="rId12"/>
                    <a:stretch>
                      <a:fillRect/>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73" name="TextBox 72"/>
              <p:cNvSpPr txBox="1"/>
              <p:nvPr/>
            </p:nvSpPr>
            <p:spPr>
              <a:xfrm>
                <a:off x="514771" y="332102"/>
                <a:ext cx="2523925" cy="1403076"/>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f>
                        <m:fPr>
                          <m:ctrlPr>
                            <a:rPr lang="en-US" sz="4800" b="1" i="1" smtClean="0">
                              <a:solidFill>
                                <a:schemeClr val="accent3"/>
                              </a:solidFill>
                              <a:latin typeface="Cambria Math" panose="02040503050406030204" pitchFamily="18" charset="0"/>
                            </a:rPr>
                          </m:ctrlPr>
                        </m:fPr>
                        <m:num>
                          <m:r>
                            <a:rPr lang="en-US" sz="4800" b="1" i="0" smtClean="0">
                              <a:solidFill>
                                <a:schemeClr val="accent3"/>
                              </a:solidFill>
                              <a:latin typeface="Cambria Math" panose="02040503050406030204" pitchFamily="18" charset="0"/>
                            </a:rPr>
                            <m:t>𝟑</m:t>
                          </m:r>
                        </m:num>
                        <m:den>
                          <m:r>
                            <a:rPr lang="en-US" sz="4800" b="1" i="0" smtClean="0">
                              <a:solidFill>
                                <a:schemeClr val="accent3"/>
                              </a:solidFill>
                              <a:latin typeface="Cambria Math" panose="02040503050406030204" pitchFamily="18" charset="0"/>
                            </a:rPr>
                            <m:t>𝟒</m:t>
                          </m:r>
                        </m:den>
                      </m:f>
                      <m:r>
                        <a:rPr lang="en-US" sz="4800" b="1" i="0" smtClean="0">
                          <a:solidFill>
                            <a:srgbClr val="000000"/>
                          </a:solidFill>
                          <a:latin typeface="Cambria Math" panose="02040503050406030204" pitchFamily="18" charset="0"/>
                        </a:rPr>
                        <m:t>+</m:t>
                      </m:r>
                      <m:f>
                        <m:fPr>
                          <m:ctrlPr>
                            <a:rPr lang="en-US" sz="4800" b="1" i="1" smtClean="0">
                              <a:solidFill>
                                <a:schemeClr val="accent5"/>
                              </a:solidFill>
                              <a:latin typeface="Cambria Math" panose="02040503050406030204" pitchFamily="18" charset="0"/>
                            </a:rPr>
                          </m:ctrlPr>
                        </m:fPr>
                        <m:num>
                          <m:r>
                            <a:rPr lang="en-US" sz="4800" b="1" i="0" smtClean="0">
                              <a:solidFill>
                                <a:schemeClr val="accent5"/>
                              </a:solidFill>
                              <a:latin typeface="Cambria Math" panose="02040503050406030204" pitchFamily="18" charset="0"/>
                            </a:rPr>
                            <m:t>𝟓</m:t>
                          </m:r>
                        </m:num>
                        <m:den>
                          <m:r>
                            <a:rPr lang="en-US" sz="4800" b="1" i="0" smtClean="0">
                              <a:solidFill>
                                <a:schemeClr val="accent5"/>
                              </a:solidFill>
                              <a:latin typeface="Cambria Math" panose="02040503050406030204" pitchFamily="18" charset="0"/>
                            </a:rPr>
                            <m:t>𝟖</m:t>
                          </m:r>
                        </m:den>
                      </m:f>
                      <m:r>
                        <a:rPr lang="en-US" sz="4800" b="1" i="0" smtClean="0">
                          <a:solidFill>
                            <a:srgbClr val="000000"/>
                          </a:solidFill>
                          <a:latin typeface="Cambria Math" panose="02040503050406030204" pitchFamily="18" charset="0"/>
                        </a:rPr>
                        <m:t>= </m:t>
                      </m:r>
                    </m:oMath>
                  </m:oMathPara>
                </a14:m>
                <a:endParaRPr lang="en-US" sz="4800" b="1" dirty="0">
                  <a:solidFill>
                    <a:srgbClr val="000000"/>
                  </a:solidFill>
                  <a:latin typeface="+mj-lt"/>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514771" y="332102"/>
                <a:ext cx="2523925" cy="1403076"/>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3500931" y="332102"/>
                <a:ext cx="5381079" cy="1347677"/>
              </a:xfrm>
              <a:prstGeom prst="rect">
                <a:avLst/>
              </a:prstGeom>
              <a:noFill/>
            </p:spPr>
            <p:txBody>
              <a:bodyPr wrap="square" lIns="0" tIns="0" rIns="0" bIns="0" rtlCol="0">
                <a:spAutoFit/>
              </a:bodyPr>
              <a:lstStyle/>
              <a:p>
                <a14:m>
                  <m:oMath xmlns:m="http://schemas.openxmlformats.org/officeDocument/2006/math">
                    <m:f>
                      <m:fPr>
                        <m:ctrlPr>
                          <a:rPr lang="en-US" sz="6000" b="1" i="1" smtClean="0">
                            <a:solidFill>
                              <a:schemeClr val="accent5"/>
                            </a:solidFill>
                            <a:latin typeface="Cambria Math" panose="02040503050406030204" pitchFamily="18" charset="0"/>
                          </a:rPr>
                        </m:ctrlPr>
                      </m:fPr>
                      <m:num>
                        <m:r>
                          <a:rPr lang="en-US" sz="6000" b="1" i="0" smtClean="0">
                            <a:solidFill>
                              <a:schemeClr val="accent5"/>
                            </a:solidFill>
                            <a:latin typeface="Cambria Math" panose="02040503050406030204" pitchFamily="18" charset="0"/>
                          </a:rPr>
                          <m:t>𝟔</m:t>
                        </m:r>
                      </m:num>
                      <m:den>
                        <m:r>
                          <a:rPr lang="en-US" sz="6000" b="1" i="0" smtClean="0">
                            <a:solidFill>
                              <a:schemeClr val="accent5"/>
                            </a:solidFill>
                            <a:latin typeface="Cambria Math" panose="02040503050406030204" pitchFamily="18" charset="0"/>
                          </a:rPr>
                          <m:t>𝟖</m:t>
                        </m:r>
                      </m:den>
                    </m:f>
                    <m:r>
                      <a:rPr lang="en-US" sz="6000" b="1" i="0" smtClean="0">
                        <a:solidFill>
                          <a:srgbClr val="000000"/>
                        </a:solidFill>
                        <a:latin typeface="Cambria Math" panose="02040503050406030204" pitchFamily="18" charset="0"/>
                      </a:rPr>
                      <m:t>+</m:t>
                    </m:r>
                    <m:f>
                      <m:fPr>
                        <m:ctrlPr>
                          <a:rPr lang="en-US" sz="6000" b="1" i="1" smtClean="0">
                            <a:solidFill>
                              <a:schemeClr val="accent5"/>
                            </a:solidFill>
                            <a:latin typeface="Cambria Math" panose="02040503050406030204" pitchFamily="18" charset="0"/>
                          </a:rPr>
                        </m:ctrlPr>
                      </m:fPr>
                      <m:num>
                        <m:r>
                          <a:rPr lang="en-US" sz="6000" b="1" i="0" smtClean="0">
                            <a:solidFill>
                              <a:schemeClr val="accent5"/>
                            </a:solidFill>
                            <a:latin typeface="Cambria Math" panose="02040503050406030204" pitchFamily="18" charset="0"/>
                          </a:rPr>
                          <m:t>𝟓</m:t>
                        </m:r>
                      </m:num>
                      <m:den>
                        <m:r>
                          <a:rPr lang="en-US" sz="6000" b="1" i="0" smtClean="0">
                            <a:solidFill>
                              <a:schemeClr val="accent5"/>
                            </a:solidFill>
                            <a:latin typeface="Cambria Math" panose="02040503050406030204" pitchFamily="18" charset="0"/>
                          </a:rPr>
                          <m:t>𝟖</m:t>
                        </m:r>
                      </m:den>
                    </m:f>
                    <m:r>
                      <a:rPr lang="en-US" sz="6000" b="1" i="0" smtClean="0">
                        <a:solidFill>
                          <a:srgbClr val="000000"/>
                        </a:solidFill>
                        <a:latin typeface="Cambria Math" panose="02040503050406030204" pitchFamily="18" charset="0"/>
                      </a:rPr>
                      <m:t>=</m:t>
                    </m:r>
                    <m:f>
                      <m:fPr>
                        <m:ctrlPr>
                          <a:rPr lang="en-US" sz="6000" b="1" i="1" smtClean="0">
                            <a:solidFill>
                              <a:schemeClr val="accent5"/>
                            </a:solidFill>
                            <a:latin typeface="Cambria Math" panose="02040503050406030204" pitchFamily="18" charset="0"/>
                          </a:rPr>
                        </m:ctrlPr>
                      </m:fPr>
                      <m:num>
                        <m:r>
                          <a:rPr lang="en-US" sz="6000" b="1" i="0" smtClean="0">
                            <a:solidFill>
                              <a:schemeClr val="accent5"/>
                            </a:solidFill>
                            <a:latin typeface="Cambria Math" panose="02040503050406030204" pitchFamily="18" charset="0"/>
                          </a:rPr>
                          <m:t>𝟏𝟏</m:t>
                        </m:r>
                      </m:num>
                      <m:den>
                        <m:r>
                          <a:rPr lang="en-US" sz="6000" b="1">
                            <a:solidFill>
                              <a:schemeClr val="accent5"/>
                            </a:solidFill>
                            <a:latin typeface="Cambria Math" panose="02040503050406030204" pitchFamily="18" charset="0"/>
                          </a:rPr>
                          <m:t>𝟖</m:t>
                        </m:r>
                      </m:den>
                    </m:f>
                  </m:oMath>
                </a14:m>
                <a:r>
                  <a:rPr lang="en-US" sz="6000" b="1" dirty="0" smtClean="0">
                    <a:solidFill>
                      <a:srgbClr val="000000"/>
                    </a:solidFill>
                    <a:latin typeface="+mj-lt"/>
                  </a:rPr>
                  <a:t> </a:t>
                </a:r>
                <a:r>
                  <a:rPr lang="en-US" sz="6000" b="1" dirty="0" smtClean="0">
                    <a:solidFill>
                      <a:srgbClr val="000000"/>
                    </a:solidFill>
                    <a:latin typeface="Cambria Math" panose="02040503050406030204" pitchFamily="18" charset="0"/>
                  </a:rPr>
                  <a:t>= </a:t>
                </a:r>
                <a:r>
                  <a:rPr lang="en-US" sz="6000" b="1" dirty="0" smtClean="0">
                    <a:solidFill>
                      <a:schemeClr val="accent5"/>
                    </a:solidFill>
                    <a:latin typeface="Cambria Math" panose="02040503050406030204" pitchFamily="18" charset="0"/>
                  </a:rPr>
                  <a:t>1</a:t>
                </a:r>
                <a14:m>
                  <m:oMath xmlns:m="http://schemas.openxmlformats.org/officeDocument/2006/math">
                    <m:f>
                      <m:fPr>
                        <m:ctrlPr>
                          <a:rPr lang="en-US" sz="6000" b="1" i="1">
                            <a:solidFill>
                              <a:schemeClr val="accent5"/>
                            </a:solidFill>
                            <a:latin typeface="Cambria Math" panose="02040503050406030204" pitchFamily="18" charset="0"/>
                          </a:rPr>
                        </m:ctrlPr>
                      </m:fPr>
                      <m:num>
                        <m:r>
                          <a:rPr lang="en-US" sz="6000" b="1" i="0" smtClean="0">
                            <a:solidFill>
                              <a:schemeClr val="accent5"/>
                            </a:solidFill>
                            <a:latin typeface="Cambria Math" panose="02040503050406030204" pitchFamily="18" charset="0"/>
                          </a:rPr>
                          <m:t>𝟑</m:t>
                        </m:r>
                      </m:num>
                      <m:den>
                        <m:r>
                          <a:rPr lang="en-US" sz="6000" b="1">
                            <a:solidFill>
                              <a:schemeClr val="accent5"/>
                            </a:solidFill>
                            <a:latin typeface="Cambria Math" panose="02040503050406030204" pitchFamily="18" charset="0"/>
                          </a:rPr>
                          <m:t>𝟖</m:t>
                        </m:r>
                      </m:den>
                    </m:f>
                  </m:oMath>
                </a14:m>
                <a:r>
                  <a:rPr lang="en-US" sz="6000" b="1" dirty="0" smtClean="0">
                    <a:solidFill>
                      <a:srgbClr val="000000"/>
                    </a:solidFill>
                    <a:latin typeface="Cambria Math" panose="02040503050406030204" pitchFamily="18" charset="0"/>
                  </a:rPr>
                  <a:t> </a:t>
                </a:r>
                <a:endParaRPr lang="en-US" sz="6000" b="1" dirty="0">
                  <a:solidFill>
                    <a:srgbClr val="000000"/>
                  </a:solidFill>
                  <a:latin typeface="Cambria Math" panose="02040503050406030204" pitchFamily="18" charset="0"/>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3500931" y="332102"/>
                <a:ext cx="5381079" cy="1347677"/>
              </a:xfrm>
              <a:prstGeom prst="rect">
                <a:avLst/>
              </a:prstGeom>
              <a:blipFill rotWithShape="0">
                <a:blip r:embed="rId14"/>
                <a:stretch>
                  <a:fillRect t="-1802" b="-17117"/>
                </a:stretch>
              </a:blipFill>
            </p:spPr>
            <p:txBody>
              <a:bodyPr/>
              <a:lstStyle/>
              <a:p>
                <a:r>
                  <a:rPr lang="en-US">
                    <a:noFill/>
                  </a:rPr>
                  <a:t> </a:t>
                </a:r>
              </a:p>
            </p:txBody>
          </p:sp>
        </mc:Fallback>
      </mc:AlternateContent>
    </p:spTree>
    <p:extLst>
      <p:ext uri="{BB962C8B-B14F-4D97-AF65-F5344CB8AC3E}">
        <p14:creationId xmlns:p14="http://schemas.microsoft.com/office/powerpoint/2010/main" val="311179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305637" y="244123"/>
                <a:ext cx="5085513" cy="1908536"/>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f>
                        <m:fPr>
                          <m:ctrlPr>
                            <a:rPr lang="en-US" sz="6600" b="1" i="1" smtClean="0">
                              <a:solidFill>
                                <a:schemeClr val="accent1"/>
                              </a:solidFill>
                              <a:latin typeface="Cambria Math" panose="02040503050406030204" pitchFamily="18" charset="0"/>
                            </a:rPr>
                          </m:ctrlPr>
                        </m:fPr>
                        <m:num>
                          <m:r>
                            <a:rPr lang="en-US" sz="6600" b="1" i="0" smtClean="0">
                              <a:solidFill>
                                <a:schemeClr val="accent1"/>
                              </a:solidFill>
                              <a:latin typeface="Cambria Math" panose="02040503050406030204" pitchFamily="18" charset="0"/>
                            </a:rPr>
                            <m:t>𝟏</m:t>
                          </m:r>
                        </m:num>
                        <m:den>
                          <m:r>
                            <a:rPr lang="en-US" sz="6600" b="1" i="0" smtClean="0">
                              <a:solidFill>
                                <a:schemeClr val="accent1"/>
                              </a:solidFill>
                              <a:latin typeface="Cambria Math" panose="02040503050406030204" pitchFamily="18" charset="0"/>
                            </a:rPr>
                            <m:t>𝟐</m:t>
                          </m:r>
                        </m:den>
                      </m:f>
                      <m:r>
                        <a:rPr lang="en-US" sz="6600" b="1" i="0" smtClean="0">
                          <a:solidFill>
                            <a:srgbClr val="000000"/>
                          </a:solidFill>
                          <a:latin typeface="Cambria Math" panose="02040503050406030204" pitchFamily="18" charset="0"/>
                        </a:rPr>
                        <m:t>+</m:t>
                      </m:r>
                      <m:f>
                        <m:fPr>
                          <m:ctrlPr>
                            <a:rPr lang="en-US" sz="6600" b="1" i="1" smtClean="0">
                              <a:solidFill>
                                <a:schemeClr val="accent5"/>
                              </a:solidFill>
                              <a:latin typeface="Cambria Math" panose="02040503050406030204" pitchFamily="18" charset="0"/>
                            </a:rPr>
                          </m:ctrlPr>
                        </m:fPr>
                        <m:num>
                          <m:r>
                            <a:rPr lang="en-US" sz="6600" b="1" i="0" smtClean="0">
                              <a:solidFill>
                                <a:schemeClr val="accent5"/>
                              </a:solidFill>
                              <a:latin typeface="Cambria Math" panose="02040503050406030204" pitchFamily="18" charset="0"/>
                            </a:rPr>
                            <m:t>𝟏</m:t>
                          </m:r>
                        </m:num>
                        <m:den>
                          <m:r>
                            <a:rPr lang="en-US" sz="6600" b="1" i="0" smtClean="0">
                              <a:solidFill>
                                <a:schemeClr val="accent5"/>
                              </a:solidFill>
                              <a:latin typeface="Cambria Math" panose="02040503050406030204" pitchFamily="18" charset="0"/>
                            </a:rPr>
                            <m:t>𝟖</m:t>
                          </m:r>
                        </m:den>
                      </m:f>
                      <m:r>
                        <a:rPr lang="en-US" sz="6600" b="1" i="0" smtClean="0">
                          <a:solidFill>
                            <a:srgbClr val="000000"/>
                          </a:solidFill>
                          <a:latin typeface="Cambria Math" panose="02040503050406030204" pitchFamily="18" charset="0"/>
                        </a:rPr>
                        <m:t>+</m:t>
                      </m:r>
                      <m:f>
                        <m:fPr>
                          <m:ctrlPr>
                            <a:rPr lang="en-US" sz="6600" b="1" i="1" smtClean="0">
                              <a:solidFill>
                                <a:schemeClr val="accent2"/>
                              </a:solidFill>
                              <a:latin typeface="Cambria Math" panose="02040503050406030204" pitchFamily="18" charset="0"/>
                            </a:rPr>
                          </m:ctrlPr>
                        </m:fPr>
                        <m:num>
                          <m:r>
                            <a:rPr lang="en-US" sz="6600" b="1" i="0" smtClean="0">
                              <a:solidFill>
                                <a:schemeClr val="accent2"/>
                              </a:solidFill>
                              <a:latin typeface="Cambria Math" panose="02040503050406030204" pitchFamily="18" charset="0"/>
                            </a:rPr>
                            <m:t>𝟑</m:t>
                          </m:r>
                        </m:num>
                        <m:den>
                          <m:r>
                            <a:rPr lang="en-US" sz="6600" b="1" i="0" smtClean="0">
                              <a:solidFill>
                                <a:schemeClr val="accent2"/>
                              </a:solidFill>
                              <a:latin typeface="Cambria Math" panose="02040503050406030204" pitchFamily="18" charset="0"/>
                            </a:rPr>
                            <m:t>𝟏𝟔</m:t>
                          </m:r>
                        </m:den>
                      </m:f>
                      <m:r>
                        <a:rPr lang="en-US" sz="6600" b="1" i="0" smtClean="0">
                          <a:solidFill>
                            <a:srgbClr val="000000"/>
                          </a:solidFill>
                          <a:latin typeface="Cambria Math" panose="02040503050406030204" pitchFamily="18" charset="0"/>
                        </a:rPr>
                        <m:t>= </m:t>
                      </m:r>
                    </m:oMath>
                  </m:oMathPara>
                </a14:m>
                <a:endParaRPr lang="en-US" sz="6600" b="1" dirty="0">
                  <a:solidFill>
                    <a:srgbClr val="000000"/>
                  </a:solidFill>
                  <a:latin typeface="+mj-lt"/>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05637" y="244123"/>
                <a:ext cx="5085513" cy="1908536"/>
              </a:xfrm>
              <a:prstGeom prst="rect">
                <a:avLst/>
              </a:prstGeom>
              <a:blipFill rotWithShape="0">
                <a:blip r:embed="rId3"/>
                <a:stretch>
                  <a:fillRect/>
                </a:stretch>
              </a:blipFill>
            </p:spPr>
            <p:txBody>
              <a:bodyPr/>
              <a:lstStyle/>
              <a:p>
                <a:r>
                  <a:rPr lang="en-US">
                    <a:noFill/>
                  </a:rPr>
                  <a:t> </a:t>
                </a:r>
              </a:p>
            </p:txBody>
          </p:sp>
        </mc:Fallback>
      </mc:AlternateContent>
      <p:pic>
        <p:nvPicPr>
          <p:cNvPr id="4" name="Picture 5" descr="IMG_1348"/>
          <p:cNvPicPr>
            <a:picLocks noChangeAspect="1" noChangeArrowheads="1"/>
          </p:cNvPicPr>
          <p:nvPr/>
        </p:nvPicPr>
        <p:blipFill>
          <a:blip r:embed="rId4">
            <a:extLst>
              <a:ext uri="{28A0092B-C50C-407E-A947-70E740481C1C}">
                <a14:useLocalDpi xmlns:a14="http://schemas.microsoft.com/office/drawing/2010/main" val="0"/>
              </a:ext>
            </a:extLst>
          </a:blip>
          <a:srcRect t="7161"/>
          <a:stretch>
            <a:fillRect/>
          </a:stretch>
        </p:blipFill>
        <p:spPr bwMode="auto">
          <a:xfrm>
            <a:off x="5064126" y="1805857"/>
            <a:ext cx="4079874" cy="505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20413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516890" y="469900"/>
            <a:ext cx="8110728" cy="4597400"/>
            <a:chOff x="0" y="0"/>
            <a:chExt cx="8110728" cy="5486400"/>
          </a:xfrm>
        </p:grpSpPr>
        <p:cxnSp>
          <p:nvCxnSpPr>
            <p:cNvPr id="23" name="Straight Connector 22"/>
            <p:cNvCxnSpPr/>
            <p:nvPr/>
          </p:nvCxnSpPr>
          <p:spPr>
            <a:xfrm>
              <a:off x="8080745" y="0"/>
              <a:ext cx="0" cy="5486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0" y="0"/>
              <a:ext cx="8110728" cy="5486400"/>
              <a:chOff x="0" y="0"/>
              <a:chExt cx="8110728" cy="5486400"/>
            </a:xfrm>
          </p:grpSpPr>
          <p:cxnSp>
            <p:nvCxnSpPr>
              <p:cNvPr id="25" name="Straight Connector 24"/>
              <p:cNvCxnSpPr/>
              <p:nvPr/>
            </p:nvCxnSpPr>
            <p:spPr>
              <a:xfrm>
                <a:off x="30941" y="0"/>
                <a:ext cx="0" cy="5486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060681" y="0"/>
                <a:ext cx="0" cy="4343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051127" y="0"/>
                <a:ext cx="0" cy="3200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070234" y="0"/>
                <a:ext cx="0" cy="3200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080327" y="0"/>
                <a:ext cx="0" cy="2057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41034" y="0"/>
                <a:ext cx="0" cy="2057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41304"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540764"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550857"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050588" y="0"/>
                <a:ext cx="0" cy="2057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550318"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560411"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060141" y="0"/>
                <a:ext cx="0" cy="2057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570504"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569964"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580057"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a:off x="4055364" y="-4045688"/>
                <a:ext cx="0" cy="8110728"/>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45" name="TextBox 44"/>
              <p:cNvSpPr txBox="1"/>
              <p:nvPr/>
            </p:nvSpPr>
            <p:spPr>
              <a:xfrm>
                <a:off x="4415766" y="4109508"/>
                <a:ext cx="344869" cy="115672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accent1"/>
                              </a:solidFill>
                              <a:latin typeface="Cambria Math" panose="02040503050406030204" pitchFamily="18" charset="0"/>
                            </a:rPr>
                          </m:ctrlPr>
                        </m:fPr>
                        <m:num>
                          <m:r>
                            <a:rPr lang="en-US" sz="4000" b="1" i="1" smtClean="0">
                              <a:solidFill>
                                <a:schemeClr val="accent1"/>
                              </a:solidFill>
                              <a:latin typeface="Cambria Math" panose="02040503050406030204" pitchFamily="18" charset="0"/>
                            </a:rPr>
                            <m:t>𝟏</m:t>
                          </m:r>
                        </m:num>
                        <m:den>
                          <m:r>
                            <a:rPr lang="en-US" sz="4000" b="1" i="1" smtClean="0">
                              <a:solidFill>
                                <a:schemeClr val="accent1"/>
                              </a:solidFill>
                              <a:latin typeface="Cambria Math" panose="02040503050406030204" pitchFamily="18" charset="0"/>
                            </a:rPr>
                            <m:t>𝟐</m:t>
                          </m:r>
                        </m:den>
                      </m:f>
                    </m:oMath>
                  </m:oMathPara>
                </a14:m>
                <a:endParaRPr lang="en-US" sz="4000" b="1" dirty="0">
                  <a:solidFill>
                    <a:schemeClr val="accent1"/>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4415766" y="4109508"/>
                <a:ext cx="344869" cy="1156727"/>
              </a:xfrm>
              <a:prstGeom prst="rect">
                <a:avLst/>
              </a:prstGeom>
              <a:blipFill rotWithShape="0">
                <a:blip r:embed="rId4"/>
                <a:stretch>
                  <a:fillRect/>
                </a:stretch>
              </a:blipFill>
            </p:spPr>
            <p:txBody>
              <a:bodyPr/>
              <a:lstStyle/>
              <a:p>
                <a:r>
                  <a:rPr lang="en-US">
                    <a:noFill/>
                  </a:rPr>
                  <a:t> </a:t>
                </a:r>
              </a:p>
            </p:txBody>
          </p:sp>
        </mc:Fallback>
      </mc:AlternateContent>
      <p:pic>
        <p:nvPicPr>
          <p:cNvPr id="51" name="Picture 50"/>
          <p:cNvPicPr/>
          <p:nvPr/>
        </p:nvPicPr>
        <p:blipFill>
          <a:blip r:embed="rId5"/>
          <a:stretch>
            <a:fillRect/>
          </a:stretch>
        </p:blipFill>
        <p:spPr>
          <a:xfrm>
            <a:off x="8096947" y="4386729"/>
            <a:ext cx="558800" cy="1035050"/>
          </a:xfrm>
          <a:prstGeom prst="rect">
            <a:avLst/>
          </a:prstGeom>
        </p:spPr>
      </p:pic>
      <p:pic>
        <p:nvPicPr>
          <p:cNvPr id="52" name="Picture 51"/>
          <p:cNvPicPr/>
          <p:nvPr/>
        </p:nvPicPr>
        <p:blipFill>
          <a:blip r:embed="rId6"/>
          <a:stretch>
            <a:fillRect/>
          </a:stretch>
        </p:blipFill>
        <p:spPr>
          <a:xfrm>
            <a:off x="-49157" y="4521092"/>
            <a:ext cx="798195" cy="1115695"/>
          </a:xfrm>
          <a:prstGeom prst="rect">
            <a:avLst/>
          </a:prstGeom>
        </p:spPr>
      </p:pic>
      <mc:AlternateContent xmlns:mc="http://schemas.openxmlformats.org/markup-compatibility/2006" xmlns:a14="http://schemas.microsoft.com/office/drawing/2010/main">
        <mc:Choice Requires="a14">
          <p:sp>
            <p:nvSpPr>
              <p:cNvPr id="46" name="TextBox 45"/>
              <p:cNvSpPr txBox="1"/>
              <p:nvPr/>
            </p:nvSpPr>
            <p:spPr>
              <a:xfrm>
                <a:off x="4245863" y="5421779"/>
                <a:ext cx="652781" cy="115672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accent2"/>
                              </a:solidFill>
                              <a:latin typeface="Cambria Math" panose="02040503050406030204" pitchFamily="18" charset="0"/>
                            </a:rPr>
                          </m:ctrlPr>
                        </m:fPr>
                        <m:num>
                          <m:r>
                            <a:rPr lang="en-US" sz="4000" b="1" i="1" smtClean="0">
                              <a:solidFill>
                                <a:schemeClr val="accent2"/>
                              </a:solidFill>
                              <a:latin typeface="Cambria Math" panose="02040503050406030204" pitchFamily="18" charset="0"/>
                            </a:rPr>
                            <m:t>𝟖</m:t>
                          </m:r>
                        </m:num>
                        <m:den>
                          <m:r>
                            <a:rPr lang="en-US" sz="4000" b="1" i="1" smtClean="0">
                              <a:solidFill>
                                <a:schemeClr val="accent2"/>
                              </a:solidFill>
                              <a:latin typeface="Cambria Math" panose="02040503050406030204" pitchFamily="18" charset="0"/>
                            </a:rPr>
                            <m:t>𝟏𝟔</m:t>
                          </m:r>
                        </m:den>
                      </m:f>
                    </m:oMath>
                  </m:oMathPara>
                </a14:m>
                <a:endParaRPr lang="en-US" sz="4000" b="1" dirty="0">
                  <a:solidFill>
                    <a:schemeClr val="accent3"/>
                  </a:solidFill>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4245863" y="5421779"/>
                <a:ext cx="652781" cy="1156727"/>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1221858" y="2289704"/>
                <a:ext cx="652781" cy="115672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accent2"/>
                              </a:solidFill>
                              <a:latin typeface="Cambria Math" panose="02040503050406030204" pitchFamily="18" charset="0"/>
                            </a:rPr>
                          </m:ctrlPr>
                        </m:fPr>
                        <m:num>
                          <m:r>
                            <a:rPr lang="en-US" sz="4000" b="1" i="1" smtClean="0">
                              <a:solidFill>
                                <a:schemeClr val="accent2"/>
                              </a:solidFill>
                              <a:latin typeface="Cambria Math" panose="02040503050406030204" pitchFamily="18" charset="0"/>
                            </a:rPr>
                            <m:t>𝟐</m:t>
                          </m:r>
                        </m:num>
                        <m:den>
                          <m:r>
                            <a:rPr lang="en-US" sz="4000" b="1" i="1" smtClean="0">
                              <a:solidFill>
                                <a:schemeClr val="accent2"/>
                              </a:solidFill>
                              <a:latin typeface="Cambria Math" panose="02040503050406030204" pitchFamily="18" charset="0"/>
                            </a:rPr>
                            <m:t>𝟏𝟔</m:t>
                          </m:r>
                        </m:den>
                      </m:f>
                    </m:oMath>
                  </m:oMathPara>
                </a14:m>
                <a:endParaRPr lang="en-US" sz="4000" b="1" dirty="0">
                  <a:solidFill>
                    <a:schemeClr val="accent3"/>
                  </a:solidFill>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1221858" y="2289704"/>
                <a:ext cx="652781" cy="1156727"/>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2272174" y="3230002"/>
                <a:ext cx="652781" cy="115672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accent2"/>
                              </a:solidFill>
                              <a:latin typeface="Cambria Math" panose="02040503050406030204" pitchFamily="18" charset="0"/>
                            </a:rPr>
                          </m:ctrlPr>
                        </m:fPr>
                        <m:num>
                          <m:r>
                            <a:rPr lang="en-US" sz="4000" b="1" i="1" smtClean="0">
                              <a:solidFill>
                                <a:schemeClr val="accent2"/>
                              </a:solidFill>
                              <a:latin typeface="Cambria Math" panose="02040503050406030204" pitchFamily="18" charset="0"/>
                            </a:rPr>
                            <m:t>𝟒</m:t>
                          </m:r>
                        </m:num>
                        <m:den>
                          <m:r>
                            <a:rPr lang="en-US" sz="4000" b="1" i="1" smtClean="0">
                              <a:solidFill>
                                <a:schemeClr val="accent2"/>
                              </a:solidFill>
                              <a:latin typeface="Cambria Math" panose="02040503050406030204" pitchFamily="18" charset="0"/>
                            </a:rPr>
                            <m:t>𝟏𝟔</m:t>
                          </m:r>
                        </m:den>
                      </m:f>
                    </m:oMath>
                  </m:oMathPara>
                </a14:m>
                <a:endParaRPr lang="en-US" sz="4000" b="1" dirty="0">
                  <a:solidFill>
                    <a:schemeClr val="accent3"/>
                  </a:solidFill>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2272174" y="3230002"/>
                <a:ext cx="652781" cy="1156727"/>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3231889" y="2289704"/>
                <a:ext cx="652781" cy="115672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accent2"/>
                              </a:solidFill>
                              <a:latin typeface="Cambria Math" panose="02040503050406030204" pitchFamily="18" charset="0"/>
                            </a:rPr>
                          </m:ctrlPr>
                        </m:fPr>
                        <m:num>
                          <m:r>
                            <a:rPr lang="en-US" sz="4000" b="1" i="1" smtClean="0">
                              <a:solidFill>
                                <a:schemeClr val="accent2"/>
                              </a:solidFill>
                              <a:latin typeface="Cambria Math" panose="02040503050406030204" pitchFamily="18" charset="0"/>
                            </a:rPr>
                            <m:t>𝟔</m:t>
                          </m:r>
                        </m:num>
                        <m:den>
                          <m:r>
                            <a:rPr lang="en-US" sz="4000" b="1" i="1" smtClean="0">
                              <a:solidFill>
                                <a:schemeClr val="accent2"/>
                              </a:solidFill>
                              <a:latin typeface="Cambria Math" panose="02040503050406030204" pitchFamily="18" charset="0"/>
                            </a:rPr>
                            <m:t>𝟏𝟔</m:t>
                          </m:r>
                        </m:den>
                      </m:f>
                    </m:oMath>
                  </m:oMathPara>
                </a14:m>
                <a:endParaRPr lang="en-US" sz="4000" b="1" dirty="0">
                  <a:solidFill>
                    <a:schemeClr val="accent3"/>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3231889" y="2289704"/>
                <a:ext cx="652781" cy="1156727"/>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5244301" y="2289704"/>
                <a:ext cx="652781" cy="115672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accent2"/>
                              </a:solidFill>
                              <a:latin typeface="Cambria Math" panose="02040503050406030204" pitchFamily="18" charset="0"/>
                            </a:rPr>
                          </m:ctrlPr>
                        </m:fPr>
                        <m:num>
                          <m:r>
                            <a:rPr lang="en-US" sz="4000" b="1" i="1" smtClean="0">
                              <a:solidFill>
                                <a:schemeClr val="accent2"/>
                              </a:solidFill>
                              <a:latin typeface="Cambria Math" panose="02040503050406030204" pitchFamily="18" charset="0"/>
                            </a:rPr>
                            <m:t>𝟏𝟎</m:t>
                          </m:r>
                        </m:num>
                        <m:den>
                          <m:r>
                            <a:rPr lang="en-US" sz="4000" b="1" i="1" smtClean="0">
                              <a:solidFill>
                                <a:schemeClr val="accent2"/>
                              </a:solidFill>
                              <a:latin typeface="Cambria Math" panose="02040503050406030204" pitchFamily="18" charset="0"/>
                            </a:rPr>
                            <m:t>𝟏𝟔</m:t>
                          </m:r>
                        </m:den>
                      </m:f>
                    </m:oMath>
                  </m:oMathPara>
                </a14:m>
                <a:endParaRPr lang="en-US" sz="4000" b="1" dirty="0">
                  <a:solidFill>
                    <a:schemeClr val="accent3"/>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5244301" y="2289704"/>
                <a:ext cx="652781" cy="1156727"/>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6261213" y="3230001"/>
                <a:ext cx="652781" cy="115672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accent2"/>
                              </a:solidFill>
                              <a:latin typeface="Cambria Math" panose="02040503050406030204" pitchFamily="18" charset="0"/>
                            </a:rPr>
                          </m:ctrlPr>
                        </m:fPr>
                        <m:num>
                          <m:r>
                            <a:rPr lang="en-US" sz="4000" b="1" i="1" smtClean="0">
                              <a:solidFill>
                                <a:schemeClr val="accent2"/>
                              </a:solidFill>
                              <a:latin typeface="Cambria Math" panose="02040503050406030204" pitchFamily="18" charset="0"/>
                            </a:rPr>
                            <m:t>𝟏𝟐</m:t>
                          </m:r>
                        </m:num>
                        <m:den>
                          <m:r>
                            <a:rPr lang="en-US" sz="4000" b="1" i="1" smtClean="0">
                              <a:solidFill>
                                <a:schemeClr val="accent2"/>
                              </a:solidFill>
                              <a:latin typeface="Cambria Math" panose="02040503050406030204" pitchFamily="18" charset="0"/>
                            </a:rPr>
                            <m:t>𝟏𝟔</m:t>
                          </m:r>
                        </m:den>
                      </m:f>
                    </m:oMath>
                  </m:oMathPara>
                </a14:m>
                <a:endParaRPr lang="en-US" sz="4000" b="1" dirty="0">
                  <a:solidFill>
                    <a:schemeClr val="accent3"/>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6261213" y="3230001"/>
                <a:ext cx="652781" cy="1156727"/>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7302408" y="2202032"/>
                <a:ext cx="652781" cy="115672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accent2"/>
                              </a:solidFill>
                              <a:latin typeface="Cambria Math" panose="02040503050406030204" pitchFamily="18" charset="0"/>
                            </a:rPr>
                          </m:ctrlPr>
                        </m:fPr>
                        <m:num>
                          <m:r>
                            <a:rPr lang="en-US" sz="4000" b="1" i="1" smtClean="0">
                              <a:solidFill>
                                <a:schemeClr val="accent2"/>
                              </a:solidFill>
                              <a:latin typeface="Cambria Math" panose="02040503050406030204" pitchFamily="18" charset="0"/>
                            </a:rPr>
                            <m:t>𝟏𝟒</m:t>
                          </m:r>
                        </m:num>
                        <m:den>
                          <m:r>
                            <a:rPr lang="en-US" sz="4000" b="1" i="1" smtClean="0">
                              <a:solidFill>
                                <a:schemeClr val="accent2"/>
                              </a:solidFill>
                              <a:latin typeface="Cambria Math" panose="02040503050406030204" pitchFamily="18" charset="0"/>
                            </a:rPr>
                            <m:t>𝟏𝟔</m:t>
                          </m:r>
                        </m:den>
                      </m:f>
                    </m:oMath>
                  </m:oMathPara>
                </a14:m>
                <a:endParaRPr lang="en-US" sz="4000" b="1" dirty="0">
                  <a:solidFill>
                    <a:schemeClr val="accent3"/>
                  </a:solidFill>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7302408" y="2202032"/>
                <a:ext cx="652781" cy="1156727"/>
              </a:xfrm>
              <a:prstGeom prst="rect">
                <a:avLst/>
              </a:prstGeom>
              <a:blipFill rotWithShape="0">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786191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8787" y="-1142825"/>
            <a:ext cx="3450336" cy="7693636"/>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71400" b="1" dirty="0" smtClean="0">
                <a:solidFill>
                  <a:schemeClr val="accent1"/>
                </a:solidFill>
                <a:latin typeface="Calibri" panose="020F0502020204030204" pitchFamily="34" charset="0"/>
              </a:rPr>
              <a:t>!</a:t>
            </a:r>
            <a:endParaRPr lang="en-US" sz="71400" b="1" dirty="0">
              <a:solidFill>
                <a:schemeClr val="accent1"/>
              </a:solidFill>
              <a:latin typeface="Calibri" panose="020F0502020204030204" pitchFamily="34" charset="0"/>
            </a:endParaRPr>
          </a:p>
        </p:txBody>
      </p:sp>
      <p:sp>
        <p:nvSpPr>
          <p:cNvPr id="3" name="Title 1"/>
          <p:cNvSpPr txBox="1">
            <a:spLocks/>
          </p:cNvSpPr>
          <p:nvPr/>
        </p:nvSpPr>
        <p:spPr>
          <a:xfrm>
            <a:off x="3252941" y="0"/>
            <a:ext cx="5283812" cy="6398411"/>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6600" b="1" u="sng" dirty="0" smtClean="0">
                <a:solidFill>
                  <a:schemeClr val="accent2"/>
                </a:solidFill>
              </a:rPr>
              <a:t>Adding </a:t>
            </a:r>
            <a:r>
              <a:rPr lang="en-US" sz="6600" b="1" dirty="0" smtClean="0">
                <a:solidFill>
                  <a:schemeClr val="accent2"/>
                </a:solidFill>
              </a:rPr>
              <a:t>fractions is very different than </a:t>
            </a:r>
            <a:r>
              <a:rPr lang="en-US" sz="6600" b="1" u="sng" dirty="0" smtClean="0">
                <a:solidFill>
                  <a:schemeClr val="accent2"/>
                </a:solidFill>
              </a:rPr>
              <a:t>multiplying</a:t>
            </a:r>
            <a:r>
              <a:rPr lang="en-US" sz="6600" b="1" dirty="0" smtClean="0">
                <a:solidFill>
                  <a:schemeClr val="accent2"/>
                </a:solidFill>
              </a:rPr>
              <a:t> fractions.</a:t>
            </a:r>
            <a:endParaRPr lang="en-US" sz="6600" b="1" dirty="0">
              <a:solidFill>
                <a:schemeClr val="accent2"/>
              </a:solidFill>
            </a:endParaRPr>
          </a:p>
        </p:txBody>
      </p:sp>
    </p:spTree>
    <p:extLst>
      <p:ext uri="{BB962C8B-B14F-4D97-AF65-F5344CB8AC3E}">
        <p14:creationId xmlns:p14="http://schemas.microsoft.com/office/powerpoint/2010/main" val="31880089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84"/>
              <p:cNvSpPr txBox="1"/>
              <p:nvPr/>
            </p:nvSpPr>
            <p:spPr>
              <a:xfrm>
                <a:off x="7370054" y="4379959"/>
                <a:ext cx="152400" cy="57042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5" name="TextBox 84"/>
              <p:cNvSpPr txBox="1">
                <a:spLocks noRot="1" noChangeAspect="1" noMove="1" noResize="1" noEditPoints="1" noAdjustHandles="1" noChangeArrowheads="1" noChangeShapeType="1" noTextEdit="1"/>
              </p:cNvSpPr>
              <p:nvPr/>
            </p:nvSpPr>
            <p:spPr>
              <a:xfrm>
                <a:off x="7370054" y="4379959"/>
                <a:ext cx="152400" cy="570425"/>
              </a:xfrm>
              <a:prstGeom prst="rect">
                <a:avLst/>
              </a:prstGeom>
              <a:blipFill rotWithShape="0">
                <a:blip r:embed="rId3"/>
                <a:stretch>
                  <a:fillRect l="-4000" b="-1064"/>
                </a:stretch>
              </a:blipFill>
            </p:spPr>
            <p:txBody>
              <a:bodyPr/>
              <a:lstStyle/>
              <a:p>
                <a:r>
                  <a:rPr lang="en-US">
                    <a:noFill/>
                  </a:rPr>
                  <a:t> </a:t>
                </a:r>
              </a:p>
            </p:txBody>
          </p:sp>
        </mc:Fallback>
      </mc:AlternateContent>
      <p:sp>
        <p:nvSpPr>
          <p:cNvPr id="64" name="Title 1"/>
          <p:cNvSpPr txBox="1">
            <a:spLocks/>
          </p:cNvSpPr>
          <p:nvPr/>
        </p:nvSpPr>
        <p:spPr>
          <a:xfrm>
            <a:off x="5641794" y="3548013"/>
            <a:ext cx="2324916" cy="2191488"/>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5400" b="1" dirty="0">
                <a:solidFill>
                  <a:schemeClr val="bg2">
                    <a:lumMod val="25000"/>
                  </a:schemeClr>
                </a:solidFill>
              </a:rPr>
              <a:t>i</a:t>
            </a:r>
            <a:r>
              <a:rPr lang="en-US" sz="5400" b="1" dirty="0" smtClean="0">
                <a:solidFill>
                  <a:schemeClr val="bg2">
                    <a:lumMod val="25000"/>
                  </a:schemeClr>
                </a:solidFill>
              </a:rPr>
              <a:t>s the same as</a:t>
            </a:r>
          </a:p>
          <a:p>
            <a:endParaRPr lang="en-US" sz="5400" b="1" dirty="0" smtClean="0">
              <a:solidFill>
                <a:schemeClr val="bg2">
                  <a:lumMod val="25000"/>
                </a:schemeClr>
              </a:solidFill>
            </a:endParaRPr>
          </a:p>
          <a:p>
            <a:endParaRPr lang="en-US" sz="5400" b="1" dirty="0">
              <a:solidFill>
                <a:schemeClr val="bg2">
                  <a:lumMod val="25000"/>
                </a:schemeClr>
              </a:solidFill>
            </a:endParaRPr>
          </a:p>
        </p:txBody>
      </p:sp>
      <p:grpSp>
        <p:nvGrpSpPr>
          <p:cNvPr id="63" name="Group 62"/>
          <p:cNvGrpSpPr/>
          <p:nvPr/>
        </p:nvGrpSpPr>
        <p:grpSpPr>
          <a:xfrm>
            <a:off x="2020257" y="2977588"/>
            <a:ext cx="3814666" cy="570428"/>
            <a:chOff x="1748904" y="2352494"/>
            <a:chExt cx="3814666" cy="570428"/>
          </a:xfrm>
        </p:grpSpPr>
        <mc:AlternateContent xmlns:mc="http://schemas.openxmlformats.org/markup-compatibility/2006" xmlns:a14="http://schemas.microsoft.com/office/drawing/2010/main">
          <mc:Choice Requires="a14">
            <p:sp>
              <p:nvSpPr>
                <p:cNvPr id="7" name="TextBox 77"/>
                <p:cNvSpPr txBox="1"/>
                <p:nvPr/>
              </p:nvSpPr>
              <p:spPr>
                <a:xfrm>
                  <a:off x="1748904" y="2352496"/>
                  <a:ext cx="152400" cy="57042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7" name="TextBox 77"/>
                <p:cNvSpPr txBox="1">
                  <a:spLocks noRot="1" noChangeAspect="1" noMove="1" noResize="1" noEditPoints="1" noAdjustHandles="1" noChangeArrowheads="1" noChangeShapeType="1" noTextEdit="1"/>
                </p:cNvSpPr>
                <p:nvPr/>
              </p:nvSpPr>
              <p:spPr>
                <a:xfrm>
                  <a:off x="1748904" y="2352496"/>
                  <a:ext cx="152400" cy="570425"/>
                </a:xfrm>
                <a:prstGeom prst="rect">
                  <a:avLst/>
                </a:prstGeom>
                <a:blipFill rotWithShape="0">
                  <a:blip r:embed="rId4"/>
                  <a:stretch>
                    <a:fillRect r="-4000"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80"/>
                <p:cNvSpPr txBox="1"/>
                <p:nvPr/>
              </p:nvSpPr>
              <p:spPr>
                <a:xfrm>
                  <a:off x="3552896" y="2352497"/>
                  <a:ext cx="152400" cy="57042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8" name="TextBox 80"/>
                <p:cNvSpPr txBox="1">
                  <a:spLocks noRot="1" noChangeAspect="1" noMove="1" noResize="1" noEditPoints="1" noAdjustHandles="1" noChangeArrowheads="1" noChangeShapeType="1" noTextEdit="1"/>
                </p:cNvSpPr>
                <p:nvPr/>
              </p:nvSpPr>
              <p:spPr>
                <a:xfrm>
                  <a:off x="3552896" y="2352497"/>
                  <a:ext cx="152400" cy="570425"/>
                </a:xfrm>
                <a:prstGeom prst="rect">
                  <a:avLst/>
                </a:prstGeom>
                <a:blipFill rotWithShape="0">
                  <a:blip r:embed="rId5"/>
                  <a:stretch>
                    <a:fillRect r="-4000"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82"/>
                <p:cNvSpPr txBox="1"/>
                <p:nvPr/>
              </p:nvSpPr>
              <p:spPr>
                <a:xfrm>
                  <a:off x="5411170" y="2352494"/>
                  <a:ext cx="152400" cy="57042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4" name="TextBox 82"/>
                <p:cNvSpPr txBox="1">
                  <a:spLocks noRot="1" noChangeAspect="1" noMove="1" noResize="1" noEditPoints="1" noAdjustHandles="1" noChangeArrowheads="1" noChangeShapeType="1" noTextEdit="1"/>
                </p:cNvSpPr>
                <p:nvPr/>
              </p:nvSpPr>
              <p:spPr>
                <a:xfrm>
                  <a:off x="5411170" y="2352494"/>
                  <a:ext cx="152400" cy="570425"/>
                </a:xfrm>
                <a:prstGeom prst="rect">
                  <a:avLst/>
                </a:prstGeom>
                <a:blipFill rotWithShape="0">
                  <a:blip r:embed="rId6"/>
                  <a:stretch>
                    <a:fillRect r="-4000" b="-106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8" name="TextBox 37"/>
              <p:cNvSpPr txBox="1"/>
              <p:nvPr/>
            </p:nvSpPr>
            <p:spPr>
              <a:xfrm>
                <a:off x="902785" y="389819"/>
                <a:ext cx="5085513" cy="1734962"/>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f>
                        <m:fPr>
                          <m:ctrlPr>
                            <a:rPr lang="en-US" sz="6000" b="1" i="1" smtClean="0">
                              <a:solidFill>
                                <a:schemeClr val="accent1"/>
                              </a:solidFill>
                              <a:latin typeface="Cambria Math" panose="02040503050406030204" pitchFamily="18" charset="0"/>
                            </a:rPr>
                          </m:ctrlPr>
                        </m:fPr>
                        <m:num>
                          <m:r>
                            <a:rPr lang="en-US" sz="6000" b="1" i="0" smtClean="0">
                              <a:solidFill>
                                <a:schemeClr val="accent1"/>
                              </a:solidFill>
                              <a:latin typeface="Cambria Math" panose="02040503050406030204" pitchFamily="18" charset="0"/>
                            </a:rPr>
                            <m:t>𝟏</m:t>
                          </m:r>
                        </m:num>
                        <m:den>
                          <m:r>
                            <a:rPr lang="en-US" sz="6000" b="1" i="0" smtClean="0">
                              <a:solidFill>
                                <a:schemeClr val="accent1"/>
                              </a:solidFill>
                              <a:latin typeface="Cambria Math" panose="02040503050406030204" pitchFamily="18" charset="0"/>
                            </a:rPr>
                            <m:t>𝟐</m:t>
                          </m:r>
                        </m:den>
                      </m:f>
                      <m:r>
                        <a:rPr lang="en-US" sz="6000" b="1" i="0" smtClean="0">
                          <a:solidFill>
                            <a:srgbClr val="000000"/>
                          </a:solidFill>
                          <a:latin typeface="Cambria Math" panose="02040503050406030204" pitchFamily="18" charset="0"/>
                        </a:rPr>
                        <m:t>+</m:t>
                      </m:r>
                      <m:f>
                        <m:fPr>
                          <m:ctrlPr>
                            <a:rPr lang="en-US" sz="6000" b="1" i="1" smtClean="0">
                              <a:solidFill>
                                <a:schemeClr val="accent5"/>
                              </a:solidFill>
                              <a:latin typeface="Cambria Math" panose="02040503050406030204" pitchFamily="18" charset="0"/>
                            </a:rPr>
                          </m:ctrlPr>
                        </m:fPr>
                        <m:num>
                          <m:r>
                            <a:rPr lang="en-US" sz="6000" b="1" i="0" smtClean="0">
                              <a:solidFill>
                                <a:schemeClr val="accent5"/>
                              </a:solidFill>
                              <a:latin typeface="Cambria Math" panose="02040503050406030204" pitchFamily="18" charset="0"/>
                            </a:rPr>
                            <m:t>𝟏</m:t>
                          </m:r>
                        </m:num>
                        <m:den>
                          <m:r>
                            <a:rPr lang="en-US" sz="6000" b="1" i="0" smtClean="0">
                              <a:solidFill>
                                <a:schemeClr val="accent5"/>
                              </a:solidFill>
                              <a:latin typeface="Cambria Math" panose="02040503050406030204" pitchFamily="18" charset="0"/>
                            </a:rPr>
                            <m:t>𝟖</m:t>
                          </m:r>
                        </m:den>
                      </m:f>
                      <m:r>
                        <a:rPr lang="en-US" sz="6000" b="1" i="0" smtClean="0">
                          <a:solidFill>
                            <a:srgbClr val="000000"/>
                          </a:solidFill>
                          <a:latin typeface="Cambria Math" panose="02040503050406030204" pitchFamily="18" charset="0"/>
                        </a:rPr>
                        <m:t>+</m:t>
                      </m:r>
                      <m:f>
                        <m:fPr>
                          <m:ctrlPr>
                            <a:rPr lang="en-US" sz="6000" b="1" i="1" smtClean="0">
                              <a:solidFill>
                                <a:schemeClr val="accent2"/>
                              </a:solidFill>
                              <a:latin typeface="Cambria Math" panose="02040503050406030204" pitchFamily="18" charset="0"/>
                            </a:rPr>
                          </m:ctrlPr>
                        </m:fPr>
                        <m:num>
                          <m:r>
                            <a:rPr lang="en-US" sz="6000" b="1" i="0" smtClean="0">
                              <a:solidFill>
                                <a:schemeClr val="accent2"/>
                              </a:solidFill>
                              <a:latin typeface="Cambria Math" panose="02040503050406030204" pitchFamily="18" charset="0"/>
                            </a:rPr>
                            <m:t>𝟑</m:t>
                          </m:r>
                        </m:num>
                        <m:den>
                          <m:r>
                            <a:rPr lang="en-US" sz="6000" b="1" i="0" smtClean="0">
                              <a:solidFill>
                                <a:schemeClr val="accent2"/>
                              </a:solidFill>
                              <a:latin typeface="Cambria Math" panose="02040503050406030204" pitchFamily="18" charset="0"/>
                            </a:rPr>
                            <m:t>𝟏𝟔</m:t>
                          </m:r>
                        </m:den>
                      </m:f>
                      <m:r>
                        <a:rPr lang="en-US" sz="6000" b="1" i="0" smtClean="0">
                          <a:solidFill>
                            <a:srgbClr val="000000"/>
                          </a:solidFill>
                          <a:latin typeface="Cambria Math" panose="02040503050406030204" pitchFamily="18" charset="0"/>
                        </a:rPr>
                        <m:t>= </m:t>
                      </m:r>
                    </m:oMath>
                  </m:oMathPara>
                </a14:m>
                <a:endParaRPr lang="en-US" sz="6000" b="1" dirty="0">
                  <a:solidFill>
                    <a:srgbClr val="000000"/>
                  </a:solidFill>
                  <a:latin typeface="+mj-lt"/>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902785" y="389819"/>
                <a:ext cx="5085513" cy="1734962"/>
              </a:xfrm>
              <a:prstGeom prst="rect">
                <a:avLst/>
              </a:prstGeom>
              <a:blipFill rotWithShape="0">
                <a:blip r:embed="rId7"/>
                <a:stretch>
                  <a:fillRect/>
                </a:stretch>
              </a:blipFill>
            </p:spPr>
            <p:txBody>
              <a:bodyPr/>
              <a:lstStyle/>
              <a:p>
                <a:r>
                  <a:rPr lang="en-US">
                    <a:noFill/>
                  </a:rPr>
                  <a:t> </a:t>
                </a:r>
              </a:p>
            </p:txBody>
          </p:sp>
        </mc:Fallback>
      </mc:AlternateContent>
      <p:grpSp>
        <p:nvGrpSpPr>
          <p:cNvPr id="21" name="Group 20"/>
          <p:cNvGrpSpPr/>
          <p:nvPr/>
        </p:nvGrpSpPr>
        <p:grpSpPr>
          <a:xfrm>
            <a:off x="737807" y="2814185"/>
            <a:ext cx="4452603" cy="1648143"/>
            <a:chOff x="833453" y="4638848"/>
            <a:chExt cx="4452603" cy="1648143"/>
          </a:xfrm>
        </p:grpSpPr>
        <mc:AlternateContent xmlns:mc="http://schemas.openxmlformats.org/markup-compatibility/2006" xmlns:a14="http://schemas.microsoft.com/office/drawing/2010/main">
          <mc:Choice Requires="a14">
            <p:sp>
              <p:nvSpPr>
                <p:cNvPr id="68" name="Rectangle 67"/>
                <p:cNvSpPr/>
                <p:nvPr/>
              </p:nvSpPr>
              <p:spPr>
                <a:xfrm>
                  <a:off x="833453" y="4638848"/>
                  <a:ext cx="669615" cy="1648143"/>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sz="5400" b="1" i="1" smtClean="0">
                                <a:solidFill>
                                  <a:schemeClr val="accent1"/>
                                </a:solidFill>
                                <a:latin typeface="Cambria Math" panose="02040503050406030204" pitchFamily="18" charset="0"/>
                              </a:rPr>
                            </m:ctrlPr>
                          </m:fPr>
                          <m:num>
                            <m:r>
                              <a:rPr lang="en-US" sz="5400" b="1" i="0" smtClean="0">
                                <a:solidFill>
                                  <a:schemeClr val="accent1"/>
                                </a:solidFill>
                                <a:latin typeface="Cambria Math" panose="02040503050406030204" pitchFamily="18" charset="0"/>
                              </a:rPr>
                              <m:t>𝟏</m:t>
                            </m:r>
                          </m:num>
                          <m:den>
                            <m:r>
                              <a:rPr lang="en-US" sz="5400" b="1" i="0" smtClean="0">
                                <a:solidFill>
                                  <a:schemeClr val="accent1"/>
                                </a:solidFill>
                                <a:latin typeface="Cambria Math" panose="02040503050406030204" pitchFamily="18" charset="0"/>
                              </a:rPr>
                              <m:t>𝟐</m:t>
                            </m:r>
                          </m:den>
                        </m:f>
                      </m:oMath>
                    </m:oMathPara>
                  </a14:m>
                  <a:endParaRPr lang="en-US" sz="4400" b="1" dirty="0" smtClean="0">
                    <a:solidFill>
                      <a:schemeClr val="accent1"/>
                    </a:solidFill>
                  </a:endParaRPr>
                </a:p>
              </p:txBody>
            </p:sp>
          </mc:Choice>
          <mc:Fallback xmlns="">
            <p:sp>
              <p:nvSpPr>
                <p:cNvPr id="68" name="Rectangle 67"/>
                <p:cNvSpPr>
                  <a:spLocks noRot="1" noChangeAspect="1" noMove="1" noResize="1" noEditPoints="1" noAdjustHandles="1" noChangeArrowheads="1" noChangeShapeType="1" noTextEdit="1"/>
                </p:cNvSpPr>
                <p:nvPr/>
              </p:nvSpPr>
              <p:spPr>
                <a:xfrm>
                  <a:off x="833453" y="4638848"/>
                  <a:ext cx="669615" cy="1648143"/>
                </a:xfrm>
                <a:prstGeom prst="rect">
                  <a:avLst/>
                </a:prstGeom>
                <a:blipFill rotWithShape="0">
                  <a:blip r:embed="rId8"/>
                  <a:stretch>
                    <a:fillRect/>
                  </a:stretch>
                </a:blipFill>
              </p:spPr>
              <p:txBody>
                <a:bodyPr/>
                <a:lstStyle/>
                <a:p>
                  <a:r>
                    <a:rPr lang="en-US">
                      <a:noFill/>
                    </a:rPr>
                    <a:t> </a:t>
                  </a:r>
                </a:p>
              </p:txBody>
            </p:sp>
          </mc:Fallback>
        </mc:AlternateContent>
        <p:grpSp>
          <p:nvGrpSpPr>
            <p:cNvPr id="20" name="Group 19"/>
            <p:cNvGrpSpPr/>
            <p:nvPr/>
          </p:nvGrpSpPr>
          <p:grpSpPr>
            <a:xfrm>
              <a:off x="1628456" y="5172816"/>
              <a:ext cx="3657600" cy="657856"/>
              <a:chOff x="1897192" y="4938928"/>
              <a:chExt cx="3657600" cy="657856"/>
            </a:xfrm>
          </p:grpSpPr>
          <p:sp>
            <p:nvSpPr>
              <p:cNvPr id="40" name="Rectangle 39"/>
              <p:cNvSpPr>
                <a:spLocks noChangeAspect="1"/>
              </p:cNvSpPr>
              <p:nvPr/>
            </p:nvSpPr>
            <p:spPr>
              <a:xfrm>
                <a:off x="1897192" y="4938928"/>
                <a:ext cx="3657600" cy="657856"/>
              </a:xfrm>
              <a:prstGeom prst="rect">
                <a:avLst/>
              </a:prstGeom>
              <a:solidFill>
                <a:schemeClr val="accent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41" name="TextBox 2"/>
                  <p:cNvSpPr txBox="1"/>
                  <p:nvPr/>
                </p:nvSpPr>
                <p:spPr>
                  <a:xfrm>
                    <a:off x="3634051" y="4943821"/>
                    <a:ext cx="152400" cy="570424"/>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𝟐</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41" name="TextBox 2"/>
                  <p:cNvSpPr txBox="1">
                    <a:spLocks noRot="1" noChangeAspect="1" noMove="1" noResize="1" noEditPoints="1" noAdjustHandles="1" noChangeArrowheads="1" noChangeShapeType="1" noTextEdit="1"/>
                  </p:cNvSpPr>
                  <p:nvPr/>
                </p:nvSpPr>
                <p:spPr>
                  <a:xfrm>
                    <a:off x="3634051" y="4943821"/>
                    <a:ext cx="152400" cy="570424"/>
                  </a:xfrm>
                  <a:prstGeom prst="rect">
                    <a:avLst/>
                  </a:prstGeom>
                  <a:blipFill rotWithShape="0">
                    <a:blip r:embed="rId9"/>
                    <a:stretch>
                      <a:fillRect r="-4000" b="-1064"/>
                    </a:stretch>
                  </a:blipFill>
                </p:spPr>
                <p:txBody>
                  <a:bodyPr/>
                  <a:lstStyle/>
                  <a:p>
                    <a:r>
                      <a:rPr lang="en-US">
                        <a:noFill/>
                      </a:rPr>
                      <a:t> </a:t>
                    </a:r>
                  </a:p>
                </p:txBody>
              </p:sp>
            </mc:Fallback>
          </mc:AlternateContent>
        </p:grpSp>
      </p:grpSp>
      <p:grpSp>
        <p:nvGrpSpPr>
          <p:cNvPr id="6" name="Group 5"/>
          <p:cNvGrpSpPr/>
          <p:nvPr/>
        </p:nvGrpSpPr>
        <p:grpSpPr>
          <a:xfrm>
            <a:off x="494349" y="4771387"/>
            <a:ext cx="4778599" cy="1648143"/>
            <a:chOff x="1056324" y="4665171"/>
            <a:chExt cx="4778599" cy="1648143"/>
          </a:xfrm>
        </p:grpSpPr>
        <p:grpSp>
          <p:nvGrpSpPr>
            <p:cNvPr id="3" name="Group 2"/>
            <p:cNvGrpSpPr/>
            <p:nvPr/>
          </p:nvGrpSpPr>
          <p:grpSpPr>
            <a:xfrm>
              <a:off x="2177323" y="5377028"/>
              <a:ext cx="3657600" cy="658573"/>
              <a:chOff x="936200" y="5571798"/>
              <a:chExt cx="3657600" cy="658573"/>
            </a:xfrm>
          </p:grpSpPr>
          <p:grpSp>
            <p:nvGrpSpPr>
              <p:cNvPr id="42" name="Group 41"/>
              <p:cNvGrpSpPr/>
              <p:nvPr/>
            </p:nvGrpSpPr>
            <p:grpSpPr>
              <a:xfrm>
                <a:off x="936200" y="5572185"/>
                <a:ext cx="457200" cy="658186"/>
                <a:chOff x="908368" y="5848482"/>
                <a:chExt cx="457200" cy="658186"/>
              </a:xfrm>
            </p:grpSpPr>
            <p:sp>
              <p:nvSpPr>
                <p:cNvPr id="93" name="Rectangle 92"/>
                <p:cNvSpPr>
                  <a:spLocks noChangeAspect="1"/>
                </p:cNvSpPr>
                <p:nvPr/>
              </p:nvSpPr>
              <p:spPr>
                <a:xfrm>
                  <a:off x="908368" y="5848482"/>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94" name="TextBox 93"/>
                    <p:cNvSpPr txBox="1"/>
                    <p:nvPr/>
                  </p:nvSpPr>
                  <p:spPr>
                    <a:xfrm>
                      <a:off x="984886" y="586894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94" name="TextBox 93"/>
                    <p:cNvSpPr txBox="1">
                      <a:spLocks noRot="1" noChangeAspect="1" noMove="1" noResize="1" noEditPoints="1" noAdjustHandles="1" noChangeArrowheads="1" noChangeShapeType="1" noTextEdit="1"/>
                    </p:cNvSpPr>
                    <p:nvPr/>
                  </p:nvSpPr>
                  <p:spPr>
                    <a:xfrm>
                      <a:off x="984886" y="5868945"/>
                      <a:ext cx="304165" cy="572613"/>
                    </a:xfrm>
                    <a:prstGeom prst="rect">
                      <a:avLst/>
                    </a:prstGeom>
                    <a:blipFill rotWithShape="0">
                      <a:blip r:embed="rId10"/>
                      <a:stretch>
                        <a:fillRect l="-2041" r="-2041" b="-1064"/>
                      </a:stretch>
                    </a:blipFill>
                  </p:spPr>
                  <p:txBody>
                    <a:bodyPr/>
                    <a:lstStyle/>
                    <a:p>
                      <a:r>
                        <a:rPr lang="en-US">
                          <a:noFill/>
                        </a:rPr>
                        <a:t> </a:t>
                      </a:r>
                    </a:p>
                  </p:txBody>
                </p:sp>
              </mc:Fallback>
            </mc:AlternateContent>
          </p:grpSp>
          <p:grpSp>
            <p:nvGrpSpPr>
              <p:cNvPr id="43" name="Group 42"/>
              <p:cNvGrpSpPr/>
              <p:nvPr/>
            </p:nvGrpSpPr>
            <p:grpSpPr>
              <a:xfrm>
                <a:off x="1393400" y="5572182"/>
                <a:ext cx="457200" cy="658186"/>
                <a:chOff x="1365568" y="5848479"/>
                <a:chExt cx="457200" cy="658186"/>
              </a:xfrm>
            </p:grpSpPr>
            <p:sp>
              <p:nvSpPr>
                <p:cNvPr id="91" name="Rectangle 90"/>
                <p:cNvSpPr>
                  <a:spLocks noChangeAspect="1"/>
                </p:cNvSpPr>
                <p:nvPr/>
              </p:nvSpPr>
              <p:spPr>
                <a:xfrm>
                  <a:off x="1365568" y="5848479"/>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92" name="TextBox 94"/>
                    <p:cNvSpPr txBox="1"/>
                    <p:nvPr/>
                  </p:nvSpPr>
                  <p:spPr>
                    <a:xfrm>
                      <a:off x="1442086" y="586894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92" name="TextBox 94"/>
                    <p:cNvSpPr txBox="1">
                      <a:spLocks noRot="1" noChangeAspect="1" noMove="1" noResize="1" noEditPoints="1" noAdjustHandles="1" noChangeArrowheads="1" noChangeShapeType="1" noTextEdit="1"/>
                    </p:cNvSpPr>
                    <p:nvPr/>
                  </p:nvSpPr>
                  <p:spPr>
                    <a:xfrm>
                      <a:off x="1442086" y="5868945"/>
                      <a:ext cx="304165" cy="572613"/>
                    </a:xfrm>
                    <a:prstGeom prst="rect">
                      <a:avLst/>
                    </a:prstGeom>
                    <a:blipFill rotWithShape="0">
                      <a:blip r:embed="rId10"/>
                      <a:stretch>
                        <a:fillRect l="-2041" r="-2041" b="-1064"/>
                      </a:stretch>
                    </a:blipFill>
                  </p:spPr>
                  <p:txBody>
                    <a:bodyPr/>
                    <a:lstStyle/>
                    <a:p>
                      <a:r>
                        <a:rPr lang="en-US">
                          <a:noFill/>
                        </a:rPr>
                        <a:t> </a:t>
                      </a:r>
                    </a:p>
                  </p:txBody>
                </p:sp>
              </mc:Fallback>
            </mc:AlternateContent>
          </p:grpSp>
          <p:grpSp>
            <p:nvGrpSpPr>
              <p:cNvPr id="44" name="Group 43"/>
              <p:cNvGrpSpPr/>
              <p:nvPr/>
            </p:nvGrpSpPr>
            <p:grpSpPr>
              <a:xfrm>
                <a:off x="1850600" y="5571798"/>
                <a:ext cx="457200" cy="658186"/>
                <a:chOff x="1822768" y="5848095"/>
                <a:chExt cx="457200" cy="658186"/>
              </a:xfrm>
            </p:grpSpPr>
            <p:sp>
              <p:nvSpPr>
                <p:cNvPr id="89" name="Rectangle 88"/>
                <p:cNvSpPr>
                  <a:spLocks noChangeAspect="1"/>
                </p:cNvSpPr>
                <p:nvPr/>
              </p:nvSpPr>
              <p:spPr>
                <a:xfrm>
                  <a:off x="1822768" y="5848095"/>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90" name="TextBox 95"/>
                    <p:cNvSpPr txBox="1"/>
                    <p:nvPr/>
                  </p:nvSpPr>
                  <p:spPr>
                    <a:xfrm>
                      <a:off x="1899286" y="586894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90" name="TextBox 95"/>
                    <p:cNvSpPr txBox="1">
                      <a:spLocks noRot="1" noChangeAspect="1" noMove="1" noResize="1" noEditPoints="1" noAdjustHandles="1" noChangeArrowheads="1" noChangeShapeType="1" noTextEdit="1"/>
                    </p:cNvSpPr>
                    <p:nvPr/>
                  </p:nvSpPr>
                  <p:spPr>
                    <a:xfrm>
                      <a:off x="1899286" y="5868945"/>
                      <a:ext cx="304165" cy="572613"/>
                    </a:xfrm>
                    <a:prstGeom prst="rect">
                      <a:avLst/>
                    </a:prstGeom>
                    <a:blipFill rotWithShape="0">
                      <a:blip r:embed="rId10"/>
                      <a:stretch>
                        <a:fillRect l="-2041" r="-2041" b="-1064"/>
                      </a:stretch>
                    </a:blipFill>
                  </p:spPr>
                  <p:txBody>
                    <a:bodyPr/>
                    <a:lstStyle/>
                    <a:p>
                      <a:r>
                        <a:rPr lang="en-US">
                          <a:noFill/>
                        </a:rPr>
                        <a:t> </a:t>
                      </a:r>
                    </a:p>
                  </p:txBody>
                </p:sp>
              </mc:Fallback>
            </mc:AlternateContent>
          </p:grpSp>
          <p:grpSp>
            <p:nvGrpSpPr>
              <p:cNvPr id="45" name="Group 44"/>
              <p:cNvGrpSpPr/>
              <p:nvPr/>
            </p:nvGrpSpPr>
            <p:grpSpPr>
              <a:xfrm>
                <a:off x="2307800" y="5572181"/>
                <a:ext cx="457200" cy="658186"/>
                <a:chOff x="2279968" y="5848478"/>
                <a:chExt cx="457200" cy="658186"/>
              </a:xfrm>
            </p:grpSpPr>
            <p:sp>
              <p:nvSpPr>
                <p:cNvPr id="87" name="Rectangle 86"/>
                <p:cNvSpPr>
                  <a:spLocks noChangeAspect="1"/>
                </p:cNvSpPr>
                <p:nvPr/>
              </p:nvSpPr>
              <p:spPr>
                <a:xfrm>
                  <a:off x="2279968" y="5848478"/>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88" name="TextBox 96"/>
                    <p:cNvSpPr txBox="1"/>
                    <p:nvPr/>
                  </p:nvSpPr>
                  <p:spPr>
                    <a:xfrm>
                      <a:off x="2356486" y="586894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88" name="TextBox 96"/>
                    <p:cNvSpPr txBox="1">
                      <a:spLocks noRot="1" noChangeAspect="1" noMove="1" noResize="1" noEditPoints="1" noAdjustHandles="1" noChangeArrowheads="1" noChangeShapeType="1" noTextEdit="1"/>
                    </p:cNvSpPr>
                    <p:nvPr/>
                  </p:nvSpPr>
                  <p:spPr>
                    <a:xfrm>
                      <a:off x="2356486" y="5868945"/>
                      <a:ext cx="304165" cy="572613"/>
                    </a:xfrm>
                    <a:prstGeom prst="rect">
                      <a:avLst/>
                    </a:prstGeom>
                    <a:blipFill rotWithShape="0">
                      <a:blip r:embed="rId10"/>
                      <a:stretch>
                        <a:fillRect l="-2041" r="-2041" b="-1064"/>
                      </a:stretch>
                    </a:blipFill>
                  </p:spPr>
                  <p:txBody>
                    <a:bodyPr/>
                    <a:lstStyle/>
                    <a:p>
                      <a:r>
                        <a:rPr lang="en-US">
                          <a:noFill/>
                        </a:rPr>
                        <a:t> </a:t>
                      </a:r>
                    </a:p>
                  </p:txBody>
                </p:sp>
              </mc:Fallback>
            </mc:AlternateContent>
          </p:grpSp>
          <p:grpSp>
            <p:nvGrpSpPr>
              <p:cNvPr id="46" name="Group 45"/>
              <p:cNvGrpSpPr/>
              <p:nvPr/>
            </p:nvGrpSpPr>
            <p:grpSpPr>
              <a:xfrm>
                <a:off x="2765000" y="5572182"/>
                <a:ext cx="457200" cy="658186"/>
                <a:chOff x="2737168" y="5848479"/>
                <a:chExt cx="457200" cy="658186"/>
              </a:xfrm>
            </p:grpSpPr>
            <p:sp>
              <p:nvSpPr>
                <p:cNvPr id="85" name="Rectangle 84"/>
                <p:cNvSpPr>
                  <a:spLocks noChangeAspect="1"/>
                </p:cNvSpPr>
                <p:nvPr/>
              </p:nvSpPr>
              <p:spPr>
                <a:xfrm>
                  <a:off x="2737168" y="5848479"/>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86" name="TextBox 97"/>
                    <p:cNvSpPr txBox="1"/>
                    <p:nvPr/>
                  </p:nvSpPr>
                  <p:spPr>
                    <a:xfrm>
                      <a:off x="2813686" y="586894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86" name="TextBox 97"/>
                    <p:cNvSpPr txBox="1">
                      <a:spLocks noRot="1" noChangeAspect="1" noMove="1" noResize="1" noEditPoints="1" noAdjustHandles="1" noChangeArrowheads="1" noChangeShapeType="1" noTextEdit="1"/>
                    </p:cNvSpPr>
                    <p:nvPr/>
                  </p:nvSpPr>
                  <p:spPr>
                    <a:xfrm>
                      <a:off x="2813686" y="5868945"/>
                      <a:ext cx="304165" cy="572613"/>
                    </a:xfrm>
                    <a:prstGeom prst="rect">
                      <a:avLst/>
                    </a:prstGeom>
                    <a:blipFill rotWithShape="0">
                      <a:blip r:embed="rId10"/>
                      <a:stretch>
                        <a:fillRect l="-2041" r="-2041" b="-1064"/>
                      </a:stretch>
                    </a:blipFill>
                  </p:spPr>
                  <p:txBody>
                    <a:bodyPr/>
                    <a:lstStyle/>
                    <a:p>
                      <a:r>
                        <a:rPr lang="en-US">
                          <a:noFill/>
                        </a:rPr>
                        <a:t> </a:t>
                      </a:r>
                    </a:p>
                  </p:txBody>
                </p:sp>
              </mc:Fallback>
            </mc:AlternateContent>
          </p:grpSp>
          <p:grpSp>
            <p:nvGrpSpPr>
              <p:cNvPr id="47" name="Group 46"/>
              <p:cNvGrpSpPr/>
              <p:nvPr/>
            </p:nvGrpSpPr>
            <p:grpSpPr>
              <a:xfrm>
                <a:off x="3222200" y="5572182"/>
                <a:ext cx="457200" cy="658186"/>
                <a:chOff x="3194368" y="5848479"/>
                <a:chExt cx="457200" cy="658186"/>
              </a:xfrm>
            </p:grpSpPr>
            <p:sp>
              <p:nvSpPr>
                <p:cNvPr id="83" name="Rectangle 82"/>
                <p:cNvSpPr>
                  <a:spLocks noChangeAspect="1"/>
                </p:cNvSpPr>
                <p:nvPr/>
              </p:nvSpPr>
              <p:spPr>
                <a:xfrm>
                  <a:off x="3194368" y="5848479"/>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84" name="TextBox 98"/>
                    <p:cNvSpPr txBox="1"/>
                    <p:nvPr/>
                  </p:nvSpPr>
                  <p:spPr>
                    <a:xfrm>
                      <a:off x="3270886" y="586894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84" name="TextBox 98"/>
                    <p:cNvSpPr txBox="1">
                      <a:spLocks noRot="1" noChangeAspect="1" noMove="1" noResize="1" noEditPoints="1" noAdjustHandles="1" noChangeArrowheads="1" noChangeShapeType="1" noTextEdit="1"/>
                    </p:cNvSpPr>
                    <p:nvPr/>
                  </p:nvSpPr>
                  <p:spPr>
                    <a:xfrm>
                      <a:off x="3270886" y="5868945"/>
                      <a:ext cx="304165" cy="572613"/>
                    </a:xfrm>
                    <a:prstGeom prst="rect">
                      <a:avLst/>
                    </a:prstGeom>
                    <a:blipFill rotWithShape="0">
                      <a:blip r:embed="rId10"/>
                      <a:stretch>
                        <a:fillRect l="-2041" r="-2041" b="-1064"/>
                      </a:stretch>
                    </a:blipFill>
                  </p:spPr>
                  <p:txBody>
                    <a:bodyPr/>
                    <a:lstStyle/>
                    <a:p>
                      <a:r>
                        <a:rPr lang="en-US">
                          <a:noFill/>
                        </a:rPr>
                        <a:t> </a:t>
                      </a:r>
                    </a:p>
                  </p:txBody>
                </p:sp>
              </mc:Fallback>
            </mc:AlternateContent>
          </p:grpSp>
          <p:grpSp>
            <p:nvGrpSpPr>
              <p:cNvPr id="48" name="Group 47"/>
              <p:cNvGrpSpPr/>
              <p:nvPr/>
            </p:nvGrpSpPr>
            <p:grpSpPr>
              <a:xfrm>
                <a:off x="4136600" y="5572182"/>
                <a:ext cx="457200" cy="658186"/>
                <a:chOff x="4108768" y="5848479"/>
                <a:chExt cx="457200" cy="658186"/>
              </a:xfrm>
            </p:grpSpPr>
            <p:sp>
              <p:nvSpPr>
                <p:cNvPr id="81" name="Rectangle 80"/>
                <p:cNvSpPr>
                  <a:spLocks noChangeAspect="1"/>
                </p:cNvSpPr>
                <p:nvPr/>
              </p:nvSpPr>
              <p:spPr>
                <a:xfrm>
                  <a:off x="4108768" y="5848479"/>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82" name="TextBox 100"/>
                    <p:cNvSpPr txBox="1"/>
                    <p:nvPr/>
                  </p:nvSpPr>
                  <p:spPr>
                    <a:xfrm>
                      <a:off x="4185286" y="586894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82" name="TextBox 100"/>
                    <p:cNvSpPr txBox="1">
                      <a:spLocks noRot="1" noChangeAspect="1" noMove="1" noResize="1" noEditPoints="1" noAdjustHandles="1" noChangeArrowheads="1" noChangeShapeType="1" noTextEdit="1"/>
                    </p:cNvSpPr>
                    <p:nvPr/>
                  </p:nvSpPr>
                  <p:spPr>
                    <a:xfrm>
                      <a:off x="4185286" y="5868945"/>
                      <a:ext cx="304165" cy="572613"/>
                    </a:xfrm>
                    <a:prstGeom prst="rect">
                      <a:avLst/>
                    </a:prstGeom>
                    <a:blipFill rotWithShape="0">
                      <a:blip r:embed="rId10"/>
                      <a:stretch>
                        <a:fillRect l="-2041" r="-2041" b="-1064"/>
                      </a:stretch>
                    </a:blipFill>
                  </p:spPr>
                  <p:txBody>
                    <a:bodyPr/>
                    <a:lstStyle/>
                    <a:p>
                      <a:r>
                        <a:rPr lang="en-US">
                          <a:noFill/>
                        </a:rPr>
                        <a:t> </a:t>
                      </a:r>
                    </a:p>
                  </p:txBody>
                </p:sp>
              </mc:Fallback>
            </mc:AlternateContent>
          </p:grpSp>
          <p:grpSp>
            <p:nvGrpSpPr>
              <p:cNvPr id="49" name="Group 48"/>
              <p:cNvGrpSpPr/>
              <p:nvPr/>
            </p:nvGrpSpPr>
            <p:grpSpPr>
              <a:xfrm>
                <a:off x="3679400" y="5572182"/>
                <a:ext cx="457200" cy="658186"/>
                <a:chOff x="3651568" y="5848479"/>
                <a:chExt cx="457200" cy="658186"/>
              </a:xfrm>
            </p:grpSpPr>
            <p:sp>
              <p:nvSpPr>
                <p:cNvPr id="79" name="Rectangle 78"/>
                <p:cNvSpPr>
                  <a:spLocks noChangeAspect="1"/>
                </p:cNvSpPr>
                <p:nvPr/>
              </p:nvSpPr>
              <p:spPr>
                <a:xfrm>
                  <a:off x="3651568" y="5848479"/>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80" name="TextBox 102"/>
                    <p:cNvSpPr txBox="1"/>
                    <p:nvPr/>
                  </p:nvSpPr>
                  <p:spPr>
                    <a:xfrm>
                      <a:off x="3728086" y="586894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80" name="TextBox 102"/>
                    <p:cNvSpPr txBox="1">
                      <a:spLocks noRot="1" noChangeAspect="1" noMove="1" noResize="1" noEditPoints="1" noAdjustHandles="1" noChangeArrowheads="1" noChangeShapeType="1" noTextEdit="1"/>
                    </p:cNvSpPr>
                    <p:nvPr/>
                  </p:nvSpPr>
                  <p:spPr>
                    <a:xfrm>
                      <a:off x="3728086" y="5868945"/>
                      <a:ext cx="304165" cy="572613"/>
                    </a:xfrm>
                    <a:prstGeom prst="rect">
                      <a:avLst/>
                    </a:prstGeom>
                    <a:blipFill rotWithShape="0">
                      <a:blip r:embed="rId10"/>
                      <a:stretch>
                        <a:fillRect l="-2041" r="-2041" b="-1064"/>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95" name="Rectangle 94"/>
                <p:cNvSpPr/>
                <p:nvPr/>
              </p:nvSpPr>
              <p:spPr>
                <a:xfrm>
                  <a:off x="1056324" y="4665171"/>
                  <a:ext cx="913073" cy="1648143"/>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sz="5400" b="1" i="1" smtClean="0">
                                <a:solidFill>
                                  <a:schemeClr val="accent2"/>
                                </a:solidFill>
                                <a:latin typeface="Cambria Math" panose="02040503050406030204" pitchFamily="18" charset="0"/>
                              </a:rPr>
                            </m:ctrlPr>
                          </m:fPr>
                          <m:num>
                            <m:r>
                              <a:rPr lang="en-US" sz="5400" b="1" i="0" smtClean="0">
                                <a:solidFill>
                                  <a:schemeClr val="accent2"/>
                                </a:solidFill>
                                <a:latin typeface="Cambria Math" panose="02040503050406030204" pitchFamily="18" charset="0"/>
                              </a:rPr>
                              <m:t>𝟖</m:t>
                            </m:r>
                          </m:num>
                          <m:den>
                            <m:r>
                              <a:rPr lang="en-US" sz="5400" b="1" i="0" smtClean="0">
                                <a:solidFill>
                                  <a:schemeClr val="accent2"/>
                                </a:solidFill>
                                <a:latin typeface="Cambria Math" panose="02040503050406030204" pitchFamily="18" charset="0"/>
                              </a:rPr>
                              <m:t>𝟏𝟔</m:t>
                            </m:r>
                          </m:den>
                        </m:f>
                      </m:oMath>
                    </m:oMathPara>
                  </a14:m>
                  <a:endParaRPr lang="en-US" sz="4400" b="1" dirty="0" smtClean="0">
                    <a:solidFill>
                      <a:schemeClr val="bg2">
                        <a:lumMod val="25000"/>
                      </a:schemeClr>
                    </a:solidFill>
                  </a:endParaRPr>
                </a:p>
              </p:txBody>
            </p:sp>
          </mc:Choice>
          <mc:Fallback xmlns="">
            <p:sp>
              <p:nvSpPr>
                <p:cNvPr id="95" name="Rectangle 94"/>
                <p:cNvSpPr>
                  <a:spLocks noRot="1" noChangeAspect="1" noMove="1" noResize="1" noEditPoints="1" noAdjustHandles="1" noChangeArrowheads="1" noChangeShapeType="1" noTextEdit="1"/>
                </p:cNvSpPr>
                <p:nvPr/>
              </p:nvSpPr>
              <p:spPr>
                <a:xfrm>
                  <a:off x="1056324" y="4665171"/>
                  <a:ext cx="913073" cy="1648143"/>
                </a:xfrm>
                <a:prstGeom prst="rect">
                  <a:avLst/>
                </a:prstGeom>
                <a:blipFill rotWithShape="0">
                  <a:blip r:embed="rId11"/>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3998865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516890" y="469900"/>
            <a:ext cx="8110728" cy="4597400"/>
            <a:chOff x="0" y="0"/>
            <a:chExt cx="8110728" cy="5486400"/>
          </a:xfrm>
        </p:grpSpPr>
        <p:cxnSp>
          <p:nvCxnSpPr>
            <p:cNvPr id="23" name="Straight Connector 22"/>
            <p:cNvCxnSpPr/>
            <p:nvPr/>
          </p:nvCxnSpPr>
          <p:spPr>
            <a:xfrm>
              <a:off x="8080745" y="0"/>
              <a:ext cx="0" cy="5486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0" y="0"/>
              <a:ext cx="8110728" cy="5486400"/>
              <a:chOff x="0" y="0"/>
              <a:chExt cx="8110728" cy="5486400"/>
            </a:xfrm>
          </p:grpSpPr>
          <p:cxnSp>
            <p:nvCxnSpPr>
              <p:cNvPr id="25" name="Straight Connector 24"/>
              <p:cNvCxnSpPr/>
              <p:nvPr/>
            </p:nvCxnSpPr>
            <p:spPr>
              <a:xfrm>
                <a:off x="30941" y="0"/>
                <a:ext cx="0" cy="5486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060681" y="0"/>
                <a:ext cx="0" cy="4343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051127" y="0"/>
                <a:ext cx="0" cy="3200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070234" y="0"/>
                <a:ext cx="0" cy="3200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080327" y="0"/>
                <a:ext cx="0" cy="2057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41034" y="0"/>
                <a:ext cx="0" cy="2057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41304"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540764"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550857"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050588" y="0"/>
                <a:ext cx="0" cy="2057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550318"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560411"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060141" y="0"/>
                <a:ext cx="0" cy="2057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570504"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569964"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580057"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a:off x="4055364" y="-4045688"/>
                <a:ext cx="0" cy="8110728"/>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45" name="TextBox 44"/>
              <p:cNvSpPr txBox="1"/>
              <p:nvPr/>
            </p:nvSpPr>
            <p:spPr>
              <a:xfrm>
                <a:off x="1384456" y="2289704"/>
                <a:ext cx="344869" cy="115672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accent5"/>
                              </a:solidFill>
                              <a:latin typeface="Cambria Math" panose="02040503050406030204" pitchFamily="18" charset="0"/>
                            </a:rPr>
                          </m:ctrlPr>
                        </m:fPr>
                        <m:num>
                          <m:r>
                            <a:rPr lang="en-US" sz="4000" b="1" i="1" smtClean="0">
                              <a:solidFill>
                                <a:schemeClr val="accent5"/>
                              </a:solidFill>
                              <a:latin typeface="Cambria Math" panose="02040503050406030204" pitchFamily="18" charset="0"/>
                            </a:rPr>
                            <m:t>𝟏</m:t>
                          </m:r>
                        </m:num>
                        <m:den>
                          <m:r>
                            <a:rPr lang="en-US" sz="4000" b="1" i="1" smtClean="0">
                              <a:solidFill>
                                <a:schemeClr val="accent5"/>
                              </a:solidFill>
                              <a:latin typeface="Cambria Math" panose="02040503050406030204" pitchFamily="18" charset="0"/>
                            </a:rPr>
                            <m:t>𝟖</m:t>
                          </m:r>
                        </m:den>
                      </m:f>
                    </m:oMath>
                  </m:oMathPara>
                </a14:m>
                <a:endParaRPr lang="en-US" sz="4000" b="1" dirty="0">
                  <a:solidFill>
                    <a:schemeClr val="accent5"/>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1384456" y="2289704"/>
                <a:ext cx="344869" cy="1156727"/>
              </a:xfrm>
              <a:prstGeom prst="rect">
                <a:avLst/>
              </a:prstGeom>
              <a:blipFill rotWithShape="0">
                <a:blip r:embed="rId3"/>
                <a:stretch>
                  <a:fillRect/>
                </a:stretch>
              </a:blipFill>
            </p:spPr>
            <p:txBody>
              <a:bodyPr/>
              <a:lstStyle/>
              <a:p>
                <a:r>
                  <a:rPr lang="en-US">
                    <a:noFill/>
                  </a:rPr>
                  <a:t> </a:t>
                </a:r>
              </a:p>
            </p:txBody>
          </p:sp>
        </mc:Fallback>
      </mc:AlternateContent>
      <p:pic>
        <p:nvPicPr>
          <p:cNvPr id="51" name="Picture 50"/>
          <p:cNvPicPr/>
          <p:nvPr/>
        </p:nvPicPr>
        <p:blipFill>
          <a:blip r:embed="rId4"/>
          <a:stretch>
            <a:fillRect/>
          </a:stretch>
        </p:blipFill>
        <p:spPr>
          <a:xfrm>
            <a:off x="8096947" y="4386729"/>
            <a:ext cx="558800" cy="1035050"/>
          </a:xfrm>
          <a:prstGeom prst="rect">
            <a:avLst/>
          </a:prstGeom>
        </p:spPr>
      </p:pic>
      <p:pic>
        <p:nvPicPr>
          <p:cNvPr id="52" name="Picture 51"/>
          <p:cNvPicPr/>
          <p:nvPr/>
        </p:nvPicPr>
        <p:blipFill>
          <a:blip r:embed="rId5"/>
          <a:stretch>
            <a:fillRect/>
          </a:stretch>
        </p:blipFill>
        <p:spPr>
          <a:xfrm>
            <a:off x="-49157" y="4521092"/>
            <a:ext cx="798195" cy="1115695"/>
          </a:xfrm>
          <a:prstGeom prst="rect">
            <a:avLst/>
          </a:prstGeom>
        </p:spPr>
      </p:pic>
      <mc:AlternateContent xmlns:mc="http://schemas.openxmlformats.org/markup-compatibility/2006" xmlns:a14="http://schemas.microsoft.com/office/drawing/2010/main">
        <mc:Choice Requires="a14">
          <p:sp>
            <p:nvSpPr>
              <p:cNvPr id="46" name="TextBox 45"/>
              <p:cNvSpPr txBox="1"/>
              <p:nvPr/>
            </p:nvSpPr>
            <p:spPr>
              <a:xfrm>
                <a:off x="4245863" y="4278279"/>
                <a:ext cx="652781" cy="115672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accent2"/>
                              </a:solidFill>
                              <a:latin typeface="Cambria Math" panose="02040503050406030204" pitchFamily="18" charset="0"/>
                            </a:rPr>
                          </m:ctrlPr>
                        </m:fPr>
                        <m:num>
                          <m:r>
                            <a:rPr lang="en-US" sz="4000" b="1" i="1" smtClean="0">
                              <a:solidFill>
                                <a:schemeClr val="accent2"/>
                              </a:solidFill>
                              <a:latin typeface="Cambria Math" panose="02040503050406030204" pitchFamily="18" charset="0"/>
                            </a:rPr>
                            <m:t>𝟖</m:t>
                          </m:r>
                        </m:num>
                        <m:den>
                          <m:r>
                            <a:rPr lang="en-US" sz="4000" b="1" i="1" smtClean="0">
                              <a:solidFill>
                                <a:schemeClr val="accent2"/>
                              </a:solidFill>
                              <a:latin typeface="Cambria Math" panose="02040503050406030204" pitchFamily="18" charset="0"/>
                            </a:rPr>
                            <m:t>𝟏𝟔</m:t>
                          </m:r>
                        </m:den>
                      </m:f>
                    </m:oMath>
                  </m:oMathPara>
                </a14:m>
                <a:endParaRPr lang="en-US" sz="4000" b="1" dirty="0">
                  <a:solidFill>
                    <a:schemeClr val="accent3"/>
                  </a:solidFill>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4245863" y="4278279"/>
                <a:ext cx="652781" cy="1156727"/>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1226217" y="3569921"/>
                <a:ext cx="652781" cy="115672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accent2"/>
                              </a:solidFill>
                              <a:latin typeface="Cambria Math" panose="02040503050406030204" pitchFamily="18" charset="0"/>
                            </a:rPr>
                          </m:ctrlPr>
                        </m:fPr>
                        <m:num>
                          <m:r>
                            <a:rPr lang="en-US" sz="4000" b="1" i="1" smtClean="0">
                              <a:solidFill>
                                <a:schemeClr val="accent2"/>
                              </a:solidFill>
                              <a:latin typeface="Cambria Math" panose="02040503050406030204" pitchFamily="18" charset="0"/>
                            </a:rPr>
                            <m:t>𝟐</m:t>
                          </m:r>
                        </m:num>
                        <m:den>
                          <m:r>
                            <a:rPr lang="en-US" sz="4000" b="1" i="1" smtClean="0">
                              <a:solidFill>
                                <a:schemeClr val="accent2"/>
                              </a:solidFill>
                              <a:latin typeface="Cambria Math" panose="02040503050406030204" pitchFamily="18" charset="0"/>
                            </a:rPr>
                            <m:t>𝟏𝟔</m:t>
                          </m:r>
                        </m:den>
                      </m:f>
                    </m:oMath>
                  </m:oMathPara>
                </a14:m>
                <a:endParaRPr lang="en-US" sz="4000" b="1" dirty="0">
                  <a:solidFill>
                    <a:schemeClr val="accent3"/>
                  </a:solidFill>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1226217" y="3569921"/>
                <a:ext cx="652781" cy="1156727"/>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2272174" y="3230002"/>
                <a:ext cx="652781" cy="115672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accent2"/>
                              </a:solidFill>
                              <a:latin typeface="Cambria Math" panose="02040503050406030204" pitchFamily="18" charset="0"/>
                            </a:rPr>
                          </m:ctrlPr>
                        </m:fPr>
                        <m:num>
                          <m:r>
                            <a:rPr lang="en-US" sz="4000" b="1" i="1" smtClean="0">
                              <a:solidFill>
                                <a:schemeClr val="accent2"/>
                              </a:solidFill>
                              <a:latin typeface="Cambria Math" panose="02040503050406030204" pitchFamily="18" charset="0"/>
                            </a:rPr>
                            <m:t>𝟒</m:t>
                          </m:r>
                        </m:num>
                        <m:den>
                          <m:r>
                            <a:rPr lang="en-US" sz="4000" b="1" i="1" smtClean="0">
                              <a:solidFill>
                                <a:schemeClr val="accent2"/>
                              </a:solidFill>
                              <a:latin typeface="Cambria Math" panose="02040503050406030204" pitchFamily="18" charset="0"/>
                            </a:rPr>
                            <m:t>𝟏𝟔</m:t>
                          </m:r>
                        </m:den>
                      </m:f>
                    </m:oMath>
                  </m:oMathPara>
                </a14:m>
                <a:endParaRPr lang="en-US" sz="4000" b="1" dirty="0">
                  <a:solidFill>
                    <a:schemeClr val="accent3"/>
                  </a:solidFill>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2272174" y="3230002"/>
                <a:ext cx="652781" cy="1156727"/>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3231889" y="2289704"/>
                <a:ext cx="652781" cy="115672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accent2"/>
                              </a:solidFill>
                              <a:latin typeface="Cambria Math" panose="02040503050406030204" pitchFamily="18" charset="0"/>
                            </a:rPr>
                          </m:ctrlPr>
                        </m:fPr>
                        <m:num>
                          <m:r>
                            <a:rPr lang="en-US" sz="4000" b="1" i="1" smtClean="0">
                              <a:solidFill>
                                <a:schemeClr val="accent2"/>
                              </a:solidFill>
                              <a:latin typeface="Cambria Math" panose="02040503050406030204" pitchFamily="18" charset="0"/>
                            </a:rPr>
                            <m:t>𝟔</m:t>
                          </m:r>
                        </m:num>
                        <m:den>
                          <m:r>
                            <a:rPr lang="en-US" sz="4000" b="1" i="1" smtClean="0">
                              <a:solidFill>
                                <a:schemeClr val="accent2"/>
                              </a:solidFill>
                              <a:latin typeface="Cambria Math" panose="02040503050406030204" pitchFamily="18" charset="0"/>
                            </a:rPr>
                            <m:t>𝟏𝟔</m:t>
                          </m:r>
                        </m:den>
                      </m:f>
                    </m:oMath>
                  </m:oMathPara>
                </a14:m>
                <a:endParaRPr lang="en-US" sz="4000" b="1" dirty="0">
                  <a:solidFill>
                    <a:schemeClr val="accent3"/>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3231889" y="2289704"/>
                <a:ext cx="652781" cy="1156727"/>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5244301" y="2289704"/>
                <a:ext cx="652781" cy="115672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accent2"/>
                              </a:solidFill>
                              <a:latin typeface="Cambria Math" panose="02040503050406030204" pitchFamily="18" charset="0"/>
                            </a:rPr>
                          </m:ctrlPr>
                        </m:fPr>
                        <m:num>
                          <m:r>
                            <a:rPr lang="en-US" sz="4000" b="1" i="1" smtClean="0">
                              <a:solidFill>
                                <a:schemeClr val="accent2"/>
                              </a:solidFill>
                              <a:latin typeface="Cambria Math" panose="02040503050406030204" pitchFamily="18" charset="0"/>
                            </a:rPr>
                            <m:t>𝟏𝟎</m:t>
                          </m:r>
                        </m:num>
                        <m:den>
                          <m:r>
                            <a:rPr lang="en-US" sz="4000" b="1" i="1" smtClean="0">
                              <a:solidFill>
                                <a:schemeClr val="accent2"/>
                              </a:solidFill>
                              <a:latin typeface="Cambria Math" panose="02040503050406030204" pitchFamily="18" charset="0"/>
                            </a:rPr>
                            <m:t>𝟏𝟔</m:t>
                          </m:r>
                        </m:den>
                      </m:f>
                    </m:oMath>
                  </m:oMathPara>
                </a14:m>
                <a:endParaRPr lang="en-US" sz="4000" b="1" dirty="0">
                  <a:solidFill>
                    <a:schemeClr val="accent3"/>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5244301" y="2289704"/>
                <a:ext cx="652781" cy="1156727"/>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6261213" y="3230001"/>
                <a:ext cx="652781" cy="115672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accent2"/>
                              </a:solidFill>
                              <a:latin typeface="Cambria Math" panose="02040503050406030204" pitchFamily="18" charset="0"/>
                            </a:rPr>
                          </m:ctrlPr>
                        </m:fPr>
                        <m:num>
                          <m:r>
                            <a:rPr lang="en-US" sz="4000" b="1" i="1" smtClean="0">
                              <a:solidFill>
                                <a:schemeClr val="accent2"/>
                              </a:solidFill>
                              <a:latin typeface="Cambria Math" panose="02040503050406030204" pitchFamily="18" charset="0"/>
                            </a:rPr>
                            <m:t>𝟏𝟐</m:t>
                          </m:r>
                        </m:num>
                        <m:den>
                          <m:r>
                            <a:rPr lang="en-US" sz="4000" b="1" i="1" smtClean="0">
                              <a:solidFill>
                                <a:schemeClr val="accent2"/>
                              </a:solidFill>
                              <a:latin typeface="Cambria Math" panose="02040503050406030204" pitchFamily="18" charset="0"/>
                            </a:rPr>
                            <m:t>𝟏𝟔</m:t>
                          </m:r>
                        </m:den>
                      </m:f>
                    </m:oMath>
                  </m:oMathPara>
                </a14:m>
                <a:endParaRPr lang="en-US" sz="4000" b="1" dirty="0">
                  <a:solidFill>
                    <a:schemeClr val="accent3"/>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6261213" y="3230001"/>
                <a:ext cx="652781" cy="1156727"/>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7302408" y="2202032"/>
                <a:ext cx="652781" cy="115672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accent2"/>
                              </a:solidFill>
                              <a:latin typeface="Cambria Math" panose="02040503050406030204" pitchFamily="18" charset="0"/>
                            </a:rPr>
                          </m:ctrlPr>
                        </m:fPr>
                        <m:num>
                          <m:r>
                            <a:rPr lang="en-US" sz="4000" b="1" i="1" smtClean="0">
                              <a:solidFill>
                                <a:schemeClr val="accent2"/>
                              </a:solidFill>
                              <a:latin typeface="Cambria Math" panose="02040503050406030204" pitchFamily="18" charset="0"/>
                            </a:rPr>
                            <m:t>𝟏𝟒</m:t>
                          </m:r>
                        </m:num>
                        <m:den>
                          <m:r>
                            <a:rPr lang="en-US" sz="4000" b="1" i="1" smtClean="0">
                              <a:solidFill>
                                <a:schemeClr val="accent2"/>
                              </a:solidFill>
                              <a:latin typeface="Cambria Math" panose="02040503050406030204" pitchFamily="18" charset="0"/>
                            </a:rPr>
                            <m:t>𝟏𝟔</m:t>
                          </m:r>
                        </m:den>
                      </m:f>
                    </m:oMath>
                  </m:oMathPara>
                </a14:m>
                <a:endParaRPr lang="en-US" sz="4000" b="1" dirty="0">
                  <a:solidFill>
                    <a:schemeClr val="accent3"/>
                  </a:solidFill>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7302408" y="2202032"/>
                <a:ext cx="652781" cy="1156727"/>
              </a:xfrm>
              <a:prstGeom prst="rect">
                <a:avLst/>
              </a:prstGeom>
              <a:blipFill rotWithShape="0">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800796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84"/>
              <p:cNvSpPr txBox="1"/>
              <p:nvPr/>
            </p:nvSpPr>
            <p:spPr>
              <a:xfrm>
                <a:off x="7370054" y="4379959"/>
                <a:ext cx="152400" cy="57042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5" name="TextBox 84"/>
              <p:cNvSpPr txBox="1">
                <a:spLocks noRot="1" noChangeAspect="1" noMove="1" noResize="1" noEditPoints="1" noAdjustHandles="1" noChangeArrowheads="1" noChangeShapeType="1" noTextEdit="1"/>
              </p:cNvSpPr>
              <p:nvPr/>
            </p:nvSpPr>
            <p:spPr>
              <a:xfrm>
                <a:off x="7370054" y="4379959"/>
                <a:ext cx="152400" cy="570425"/>
              </a:xfrm>
              <a:prstGeom prst="rect">
                <a:avLst/>
              </a:prstGeom>
              <a:blipFill rotWithShape="0">
                <a:blip r:embed="rId3"/>
                <a:stretch>
                  <a:fillRect l="-4000" b="-1064"/>
                </a:stretch>
              </a:blipFill>
            </p:spPr>
            <p:txBody>
              <a:bodyPr/>
              <a:lstStyle/>
              <a:p>
                <a:r>
                  <a:rPr lang="en-US">
                    <a:noFill/>
                  </a:rPr>
                  <a:t> </a:t>
                </a:r>
              </a:p>
            </p:txBody>
          </p:sp>
        </mc:Fallback>
      </mc:AlternateContent>
      <p:sp>
        <p:nvSpPr>
          <p:cNvPr id="64" name="Title 1"/>
          <p:cNvSpPr txBox="1">
            <a:spLocks/>
          </p:cNvSpPr>
          <p:nvPr/>
        </p:nvSpPr>
        <p:spPr>
          <a:xfrm>
            <a:off x="4477513" y="3569427"/>
            <a:ext cx="2168610" cy="2191488"/>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800" b="1" dirty="0">
                <a:solidFill>
                  <a:schemeClr val="bg2">
                    <a:lumMod val="25000"/>
                  </a:schemeClr>
                </a:solidFill>
              </a:rPr>
              <a:t>i</a:t>
            </a:r>
            <a:r>
              <a:rPr lang="en-US" sz="4800" b="1" dirty="0" smtClean="0">
                <a:solidFill>
                  <a:schemeClr val="bg2">
                    <a:lumMod val="25000"/>
                  </a:schemeClr>
                </a:solidFill>
              </a:rPr>
              <a:t>s the same as</a:t>
            </a:r>
          </a:p>
          <a:p>
            <a:endParaRPr lang="en-US" sz="4800" b="1" dirty="0" smtClean="0">
              <a:solidFill>
                <a:schemeClr val="bg2">
                  <a:lumMod val="25000"/>
                </a:schemeClr>
              </a:solidFill>
            </a:endParaRPr>
          </a:p>
          <a:p>
            <a:endParaRPr lang="en-US" sz="4800" b="1" dirty="0">
              <a:solidFill>
                <a:schemeClr val="bg2">
                  <a:lumMod val="25000"/>
                </a:schemeClr>
              </a:solidFill>
            </a:endParaRPr>
          </a:p>
        </p:txBody>
      </p:sp>
      <p:grpSp>
        <p:nvGrpSpPr>
          <p:cNvPr id="63" name="Group 62"/>
          <p:cNvGrpSpPr/>
          <p:nvPr/>
        </p:nvGrpSpPr>
        <p:grpSpPr>
          <a:xfrm>
            <a:off x="2020257" y="2977588"/>
            <a:ext cx="3814666" cy="570428"/>
            <a:chOff x="1748904" y="2352494"/>
            <a:chExt cx="3814666" cy="570428"/>
          </a:xfrm>
        </p:grpSpPr>
        <mc:AlternateContent xmlns:mc="http://schemas.openxmlformats.org/markup-compatibility/2006" xmlns:a14="http://schemas.microsoft.com/office/drawing/2010/main">
          <mc:Choice Requires="a14">
            <p:sp>
              <p:nvSpPr>
                <p:cNvPr id="7" name="TextBox 77"/>
                <p:cNvSpPr txBox="1"/>
                <p:nvPr/>
              </p:nvSpPr>
              <p:spPr>
                <a:xfrm>
                  <a:off x="1748904" y="2352496"/>
                  <a:ext cx="152400" cy="57042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7" name="TextBox 77"/>
                <p:cNvSpPr txBox="1">
                  <a:spLocks noRot="1" noChangeAspect="1" noMove="1" noResize="1" noEditPoints="1" noAdjustHandles="1" noChangeArrowheads="1" noChangeShapeType="1" noTextEdit="1"/>
                </p:cNvSpPr>
                <p:nvPr/>
              </p:nvSpPr>
              <p:spPr>
                <a:xfrm>
                  <a:off x="1748904" y="2352496"/>
                  <a:ext cx="152400" cy="570425"/>
                </a:xfrm>
                <a:prstGeom prst="rect">
                  <a:avLst/>
                </a:prstGeom>
                <a:blipFill rotWithShape="0">
                  <a:blip r:embed="rId4"/>
                  <a:stretch>
                    <a:fillRect r="-4000"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80"/>
                <p:cNvSpPr txBox="1"/>
                <p:nvPr/>
              </p:nvSpPr>
              <p:spPr>
                <a:xfrm>
                  <a:off x="3552896" y="2352497"/>
                  <a:ext cx="152400" cy="57042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8" name="TextBox 80"/>
                <p:cNvSpPr txBox="1">
                  <a:spLocks noRot="1" noChangeAspect="1" noMove="1" noResize="1" noEditPoints="1" noAdjustHandles="1" noChangeArrowheads="1" noChangeShapeType="1" noTextEdit="1"/>
                </p:cNvSpPr>
                <p:nvPr/>
              </p:nvSpPr>
              <p:spPr>
                <a:xfrm>
                  <a:off x="3552896" y="2352497"/>
                  <a:ext cx="152400" cy="570425"/>
                </a:xfrm>
                <a:prstGeom prst="rect">
                  <a:avLst/>
                </a:prstGeom>
                <a:blipFill rotWithShape="0">
                  <a:blip r:embed="rId5"/>
                  <a:stretch>
                    <a:fillRect r="-4000"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82"/>
                <p:cNvSpPr txBox="1"/>
                <p:nvPr/>
              </p:nvSpPr>
              <p:spPr>
                <a:xfrm>
                  <a:off x="5411170" y="2352494"/>
                  <a:ext cx="152400" cy="57042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4" name="TextBox 82"/>
                <p:cNvSpPr txBox="1">
                  <a:spLocks noRot="1" noChangeAspect="1" noMove="1" noResize="1" noEditPoints="1" noAdjustHandles="1" noChangeArrowheads="1" noChangeShapeType="1" noTextEdit="1"/>
                </p:cNvSpPr>
                <p:nvPr/>
              </p:nvSpPr>
              <p:spPr>
                <a:xfrm>
                  <a:off x="5411170" y="2352494"/>
                  <a:ext cx="152400" cy="570425"/>
                </a:xfrm>
                <a:prstGeom prst="rect">
                  <a:avLst/>
                </a:prstGeom>
                <a:blipFill rotWithShape="0">
                  <a:blip r:embed="rId6"/>
                  <a:stretch>
                    <a:fillRect r="-4000" b="-106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8" name="TextBox 37"/>
              <p:cNvSpPr txBox="1"/>
              <p:nvPr/>
            </p:nvSpPr>
            <p:spPr>
              <a:xfrm>
                <a:off x="902785" y="389819"/>
                <a:ext cx="5085513" cy="1734962"/>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f>
                        <m:fPr>
                          <m:ctrlPr>
                            <a:rPr lang="en-US" sz="6000" b="1" i="1" smtClean="0">
                              <a:solidFill>
                                <a:schemeClr val="accent1"/>
                              </a:solidFill>
                              <a:latin typeface="Cambria Math" panose="02040503050406030204" pitchFamily="18" charset="0"/>
                            </a:rPr>
                          </m:ctrlPr>
                        </m:fPr>
                        <m:num>
                          <m:r>
                            <a:rPr lang="en-US" sz="6000" b="1" i="0" smtClean="0">
                              <a:solidFill>
                                <a:schemeClr val="accent1"/>
                              </a:solidFill>
                              <a:latin typeface="Cambria Math" panose="02040503050406030204" pitchFamily="18" charset="0"/>
                            </a:rPr>
                            <m:t>𝟏</m:t>
                          </m:r>
                        </m:num>
                        <m:den>
                          <m:r>
                            <a:rPr lang="en-US" sz="6000" b="1" i="0" smtClean="0">
                              <a:solidFill>
                                <a:schemeClr val="accent1"/>
                              </a:solidFill>
                              <a:latin typeface="Cambria Math" panose="02040503050406030204" pitchFamily="18" charset="0"/>
                            </a:rPr>
                            <m:t>𝟐</m:t>
                          </m:r>
                        </m:den>
                      </m:f>
                      <m:r>
                        <a:rPr lang="en-US" sz="6000" b="1" i="0" smtClean="0">
                          <a:solidFill>
                            <a:srgbClr val="000000"/>
                          </a:solidFill>
                          <a:latin typeface="Cambria Math" panose="02040503050406030204" pitchFamily="18" charset="0"/>
                        </a:rPr>
                        <m:t>+</m:t>
                      </m:r>
                      <m:f>
                        <m:fPr>
                          <m:ctrlPr>
                            <a:rPr lang="en-US" sz="6000" b="1" i="1" smtClean="0">
                              <a:solidFill>
                                <a:schemeClr val="accent5"/>
                              </a:solidFill>
                              <a:latin typeface="Cambria Math" panose="02040503050406030204" pitchFamily="18" charset="0"/>
                            </a:rPr>
                          </m:ctrlPr>
                        </m:fPr>
                        <m:num>
                          <m:r>
                            <a:rPr lang="en-US" sz="6000" b="1" i="0" smtClean="0">
                              <a:solidFill>
                                <a:schemeClr val="accent5"/>
                              </a:solidFill>
                              <a:latin typeface="Cambria Math" panose="02040503050406030204" pitchFamily="18" charset="0"/>
                            </a:rPr>
                            <m:t>𝟏</m:t>
                          </m:r>
                        </m:num>
                        <m:den>
                          <m:r>
                            <a:rPr lang="en-US" sz="6000" b="1" i="0" smtClean="0">
                              <a:solidFill>
                                <a:schemeClr val="accent5"/>
                              </a:solidFill>
                              <a:latin typeface="Cambria Math" panose="02040503050406030204" pitchFamily="18" charset="0"/>
                            </a:rPr>
                            <m:t>𝟖</m:t>
                          </m:r>
                        </m:den>
                      </m:f>
                      <m:r>
                        <a:rPr lang="en-US" sz="6000" b="1" i="0" smtClean="0">
                          <a:solidFill>
                            <a:srgbClr val="000000"/>
                          </a:solidFill>
                          <a:latin typeface="Cambria Math" panose="02040503050406030204" pitchFamily="18" charset="0"/>
                        </a:rPr>
                        <m:t>+</m:t>
                      </m:r>
                      <m:f>
                        <m:fPr>
                          <m:ctrlPr>
                            <a:rPr lang="en-US" sz="6000" b="1" i="1" smtClean="0">
                              <a:solidFill>
                                <a:schemeClr val="accent2"/>
                              </a:solidFill>
                              <a:latin typeface="Cambria Math" panose="02040503050406030204" pitchFamily="18" charset="0"/>
                            </a:rPr>
                          </m:ctrlPr>
                        </m:fPr>
                        <m:num>
                          <m:r>
                            <a:rPr lang="en-US" sz="6000" b="1" i="0" smtClean="0">
                              <a:solidFill>
                                <a:schemeClr val="accent2"/>
                              </a:solidFill>
                              <a:latin typeface="Cambria Math" panose="02040503050406030204" pitchFamily="18" charset="0"/>
                            </a:rPr>
                            <m:t>𝟑</m:t>
                          </m:r>
                        </m:num>
                        <m:den>
                          <m:r>
                            <a:rPr lang="en-US" sz="6000" b="1" i="0" smtClean="0">
                              <a:solidFill>
                                <a:schemeClr val="accent2"/>
                              </a:solidFill>
                              <a:latin typeface="Cambria Math" panose="02040503050406030204" pitchFamily="18" charset="0"/>
                            </a:rPr>
                            <m:t>𝟏𝟔</m:t>
                          </m:r>
                        </m:den>
                      </m:f>
                      <m:r>
                        <a:rPr lang="en-US" sz="6000" b="1" i="0" smtClean="0">
                          <a:solidFill>
                            <a:srgbClr val="000000"/>
                          </a:solidFill>
                          <a:latin typeface="Cambria Math" panose="02040503050406030204" pitchFamily="18" charset="0"/>
                        </a:rPr>
                        <m:t>= </m:t>
                      </m:r>
                    </m:oMath>
                  </m:oMathPara>
                </a14:m>
                <a:endParaRPr lang="en-US" sz="6000" b="1" dirty="0">
                  <a:solidFill>
                    <a:srgbClr val="000000"/>
                  </a:solidFill>
                  <a:latin typeface="+mj-lt"/>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902785" y="389819"/>
                <a:ext cx="5085513" cy="1734962"/>
              </a:xfrm>
              <a:prstGeom prst="rect">
                <a:avLst/>
              </a:prstGeom>
              <a:blipFill rotWithShape="0">
                <a:blip r:embed="rId7"/>
                <a:stretch>
                  <a:fillRect/>
                </a:stretch>
              </a:blipFill>
            </p:spPr>
            <p:txBody>
              <a:bodyPr/>
              <a:lstStyle/>
              <a:p>
                <a:r>
                  <a:rPr lang="en-US">
                    <a:noFill/>
                  </a:rPr>
                  <a:t> </a:t>
                </a:r>
              </a:p>
            </p:txBody>
          </p:sp>
        </mc:Fallback>
      </mc:AlternateContent>
      <p:grpSp>
        <p:nvGrpSpPr>
          <p:cNvPr id="12" name="Group 11"/>
          <p:cNvGrpSpPr/>
          <p:nvPr/>
        </p:nvGrpSpPr>
        <p:grpSpPr>
          <a:xfrm>
            <a:off x="1968730" y="4620567"/>
            <a:ext cx="2035399" cy="1648143"/>
            <a:chOff x="1056324" y="4665171"/>
            <a:chExt cx="2035399" cy="1648143"/>
          </a:xfrm>
        </p:grpSpPr>
        <p:grpSp>
          <p:nvGrpSpPr>
            <p:cNvPr id="10" name="Group 9"/>
            <p:cNvGrpSpPr/>
            <p:nvPr/>
          </p:nvGrpSpPr>
          <p:grpSpPr>
            <a:xfrm>
              <a:off x="2177323" y="5377412"/>
              <a:ext cx="914400" cy="658189"/>
              <a:chOff x="2177323" y="5377412"/>
              <a:chExt cx="914400" cy="658189"/>
            </a:xfrm>
          </p:grpSpPr>
          <p:grpSp>
            <p:nvGrpSpPr>
              <p:cNvPr id="42" name="Group 41"/>
              <p:cNvGrpSpPr/>
              <p:nvPr/>
            </p:nvGrpSpPr>
            <p:grpSpPr>
              <a:xfrm>
                <a:off x="2177323" y="5377415"/>
                <a:ext cx="457200" cy="658186"/>
                <a:chOff x="908368" y="5848482"/>
                <a:chExt cx="457200" cy="658186"/>
              </a:xfrm>
            </p:grpSpPr>
            <p:sp>
              <p:nvSpPr>
                <p:cNvPr id="93" name="Rectangle 92"/>
                <p:cNvSpPr>
                  <a:spLocks noChangeAspect="1"/>
                </p:cNvSpPr>
                <p:nvPr/>
              </p:nvSpPr>
              <p:spPr>
                <a:xfrm>
                  <a:off x="908368" y="5848482"/>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94" name="TextBox 93"/>
                    <p:cNvSpPr txBox="1"/>
                    <p:nvPr/>
                  </p:nvSpPr>
                  <p:spPr>
                    <a:xfrm>
                      <a:off x="984886" y="586894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94" name="TextBox 93"/>
                    <p:cNvSpPr txBox="1">
                      <a:spLocks noRot="1" noChangeAspect="1" noMove="1" noResize="1" noEditPoints="1" noAdjustHandles="1" noChangeArrowheads="1" noChangeShapeType="1" noTextEdit="1"/>
                    </p:cNvSpPr>
                    <p:nvPr/>
                  </p:nvSpPr>
                  <p:spPr>
                    <a:xfrm>
                      <a:off x="984886" y="5868945"/>
                      <a:ext cx="304165" cy="572613"/>
                    </a:xfrm>
                    <a:prstGeom prst="rect">
                      <a:avLst/>
                    </a:prstGeom>
                    <a:blipFill rotWithShape="0">
                      <a:blip r:embed="rId8"/>
                      <a:stretch>
                        <a:fillRect r="-2000" b="-1064"/>
                      </a:stretch>
                    </a:blipFill>
                  </p:spPr>
                  <p:txBody>
                    <a:bodyPr/>
                    <a:lstStyle/>
                    <a:p>
                      <a:r>
                        <a:rPr lang="en-US">
                          <a:noFill/>
                        </a:rPr>
                        <a:t> </a:t>
                      </a:r>
                    </a:p>
                  </p:txBody>
                </p:sp>
              </mc:Fallback>
            </mc:AlternateContent>
          </p:grpSp>
          <p:grpSp>
            <p:nvGrpSpPr>
              <p:cNvPr id="43" name="Group 42"/>
              <p:cNvGrpSpPr/>
              <p:nvPr/>
            </p:nvGrpSpPr>
            <p:grpSpPr>
              <a:xfrm>
                <a:off x="2634523" y="5377412"/>
                <a:ext cx="457200" cy="658186"/>
                <a:chOff x="1365568" y="5848479"/>
                <a:chExt cx="457200" cy="658186"/>
              </a:xfrm>
            </p:grpSpPr>
            <p:sp>
              <p:nvSpPr>
                <p:cNvPr id="91" name="Rectangle 90"/>
                <p:cNvSpPr>
                  <a:spLocks noChangeAspect="1"/>
                </p:cNvSpPr>
                <p:nvPr/>
              </p:nvSpPr>
              <p:spPr>
                <a:xfrm>
                  <a:off x="1365568" y="5848479"/>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92" name="TextBox 94"/>
                    <p:cNvSpPr txBox="1"/>
                    <p:nvPr/>
                  </p:nvSpPr>
                  <p:spPr>
                    <a:xfrm>
                      <a:off x="1442086" y="586894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92" name="TextBox 94"/>
                    <p:cNvSpPr txBox="1">
                      <a:spLocks noRot="1" noChangeAspect="1" noMove="1" noResize="1" noEditPoints="1" noAdjustHandles="1" noChangeArrowheads="1" noChangeShapeType="1" noTextEdit="1"/>
                    </p:cNvSpPr>
                    <p:nvPr/>
                  </p:nvSpPr>
                  <p:spPr>
                    <a:xfrm>
                      <a:off x="1442086" y="5868945"/>
                      <a:ext cx="304165" cy="572613"/>
                    </a:xfrm>
                    <a:prstGeom prst="rect">
                      <a:avLst/>
                    </a:prstGeom>
                    <a:blipFill rotWithShape="0">
                      <a:blip r:embed="rId8"/>
                      <a:stretch>
                        <a:fillRect r="-2000" b="-1064"/>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95" name="Rectangle 94"/>
                <p:cNvSpPr/>
                <p:nvPr/>
              </p:nvSpPr>
              <p:spPr>
                <a:xfrm>
                  <a:off x="1056324" y="4665171"/>
                  <a:ext cx="669615" cy="1648143"/>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sz="5400" b="1" i="1" smtClean="0">
                                <a:solidFill>
                                  <a:schemeClr val="accent2"/>
                                </a:solidFill>
                                <a:latin typeface="Cambria Math" panose="02040503050406030204" pitchFamily="18" charset="0"/>
                              </a:rPr>
                            </m:ctrlPr>
                          </m:fPr>
                          <m:num>
                            <m:r>
                              <a:rPr lang="en-US" sz="5400" b="1" i="0" smtClean="0">
                                <a:solidFill>
                                  <a:schemeClr val="accent2"/>
                                </a:solidFill>
                                <a:latin typeface="Cambria Math" panose="02040503050406030204" pitchFamily="18" charset="0"/>
                              </a:rPr>
                              <m:t>𝟐</m:t>
                            </m:r>
                          </m:num>
                          <m:den>
                            <m:r>
                              <a:rPr lang="en-US" sz="5400" b="1" i="0" smtClean="0">
                                <a:solidFill>
                                  <a:schemeClr val="accent2"/>
                                </a:solidFill>
                                <a:latin typeface="Cambria Math" panose="02040503050406030204" pitchFamily="18" charset="0"/>
                              </a:rPr>
                              <m:t>𝟏𝟔</m:t>
                            </m:r>
                          </m:den>
                        </m:f>
                      </m:oMath>
                    </m:oMathPara>
                  </a14:m>
                  <a:endParaRPr lang="en-US" sz="4400" b="1" dirty="0" smtClean="0">
                    <a:solidFill>
                      <a:schemeClr val="bg2">
                        <a:lumMod val="25000"/>
                      </a:schemeClr>
                    </a:solidFill>
                  </a:endParaRPr>
                </a:p>
              </p:txBody>
            </p:sp>
          </mc:Choice>
          <mc:Fallback xmlns="">
            <p:sp>
              <p:nvSpPr>
                <p:cNvPr id="95" name="Rectangle 94"/>
                <p:cNvSpPr>
                  <a:spLocks noRot="1" noChangeAspect="1" noMove="1" noResize="1" noEditPoints="1" noAdjustHandles="1" noChangeArrowheads="1" noChangeShapeType="1" noTextEdit="1"/>
                </p:cNvSpPr>
                <p:nvPr/>
              </p:nvSpPr>
              <p:spPr>
                <a:xfrm>
                  <a:off x="1056324" y="4665171"/>
                  <a:ext cx="669615" cy="1648143"/>
                </a:xfrm>
                <a:prstGeom prst="rect">
                  <a:avLst/>
                </a:prstGeom>
                <a:blipFill rotWithShape="0">
                  <a:blip r:embed="rId9"/>
                  <a:stretch>
                    <a:fillRect r="-35455"/>
                  </a:stretch>
                </a:blipFill>
              </p:spPr>
              <p:txBody>
                <a:bodyPr/>
                <a:lstStyle/>
                <a:p>
                  <a:r>
                    <a:rPr lang="en-US">
                      <a:noFill/>
                    </a:rPr>
                    <a:t> </a:t>
                  </a:r>
                </a:p>
              </p:txBody>
            </p:sp>
          </mc:Fallback>
        </mc:AlternateContent>
      </p:grpSp>
      <p:grpSp>
        <p:nvGrpSpPr>
          <p:cNvPr id="9" name="Group 8"/>
          <p:cNvGrpSpPr/>
          <p:nvPr/>
        </p:nvGrpSpPr>
        <p:grpSpPr>
          <a:xfrm>
            <a:off x="2200415" y="2731816"/>
            <a:ext cx="1776234" cy="1648143"/>
            <a:chOff x="1315489" y="2855312"/>
            <a:chExt cx="1776234" cy="1648143"/>
          </a:xfrm>
        </p:grpSpPr>
        <mc:AlternateContent xmlns:mc="http://schemas.openxmlformats.org/markup-compatibility/2006" xmlns:a14="http://schemas.microsoft.com/office/drawing/2010/main">
          <mc:Choice Requires="a14">
            <p:sp>
              <p:nvSpPr>
                <p:cNvPr id="68" name="Rectangle 67"/>
                <p:cNvSpPr/>
                <p:nvPr/>
              </p:nvSpPr>
              <p:spPr>
                <a:xfrm>
                  <a:off x="1315489" y="2855312"/>
                  <a:ext cx="669615" cy="1648143"/>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sz="5400" b="1" i="1" smtClean="0">
                                <a:solidFill>
                                  <a:schemeClr val="accent5"/>
                                </a:solidFill>
                                <a:latin typeface="Cambria Math" panose="02040503050406030204" pitchFamily="18" charset="0"/>
                              </a:rPr>
                            </m:ctrlPr>
                          </m:fPr>
                          <m:num>
                            <m:r>
                              <a:rPr lang="en-US" sz="5400" b="1" i="0" smtClean="0">
                                <a:solidFill>
                                  <a:schemeClr val="accent5"/>
                                </a:solidFill>
                                <a:latin typeface="Cambria Math" panose="02040503050406030204" pitchFamily="18" charset="0"/>
                              </a:rPr>
                              <m:t>𝟏</m:t>
                            </m:r>
                          </m:num>
                          <m:den>
                            <m:r>
                              <a:rPr lang="en-US" sz="5400" b="1" i="0" smtClean="0">
                                <a:solidFill>
                                  <a:schemeClr val="accent5"/>
                                </a:solidFill>
                                <a:latin typeface="Cambria Math" panose="02040503050406030204" pitchFamily="18" charset="0"/>
                              </a:rPr>
                              <m:t>𝟖</m:t>
                            </m:r>
                          </m:den>
                        </m:f>
                      </m:oMath>
                    </m:oMathPara>
                  </a14:m>
                  <a:endParaRPr lang="en-US" sz="4400" b="1" dirty="0" smtClean="0">
                    <a:solidFill>
                      <a:schemeClr val="accent5"/>
                    </a:solidFill>
                  </a:endParaRPr>
                </a:p>
              </p:txBody>
            </p:sp>
          </mc:Choice>
          <mc:Fallback xmlns="">
            <p:sp>
              <p:nvSpPr>
                <p:cNvPr id="68" name="Rectangle 67"/>
                <p:cNvSpPr>
                  <a:spLocks noRot="1" noChangeAspect="1" noMove="1" noResize="1" noEditPoints="1" noAdjustHandles="1" noChangeArrowheads="1" noChangeShapeType="1" noTextEdit="1"/>
                </p:cNvSpPr>
                <p:nvPr/>
              </p:nvSpPr>
              <p:spPr>
                <a:xfrm>
                  <a:off x="1315489" y="2855312"/>
                  <a:ext cx="669615" cy="1648143"/>
                </a:xfrm>
                <a:prstGeom prst="rect">
                  <a:avLst/>
                </a:prstGeom>
                <a:blipFill rotWithShape="0">
                  <a:blip r:embed="rId10"/>
                  <a:stretch>
                    <a:fillRect/>
                  </a:stretch>
                </a:blipFill>
              </p:spPr>
              <p:txBody>
                <a:bodyPr/>
                <a:lstStyle/>
                <a:p>
                  <a:r>
                    <a:rPr lang="en-US">
                      <a:noFill/>
                    </a:rPr>
                    <a:t> </a:t>
                  </a:r>
                </a:p>
              </p:txBody>
            </p:sp>
          </mc:Fallback>
        </mc:AlternateContent>
        <p:grpSp>
          <p:nvGrpSpPr>
            <p:cNvPr id="101" name="Group 100"/>
            <p:cNvGrpSpPr/>
            <p:nvPr/>
          </p:nvGrpSpPr>
          <p:grpSpPr>
            <a:xfrm>
              <a:off x="2177323" y="3568478"/>
              <a:ext cx="914400" cy="657858"/>
              <a:chOff x="901383" y="4003044"/>
              <a:chExt cx="914400" cy="657858"/>
            </a:xfrm>
          </p:grpSpPr>
          <p:sp>
            <p:nvSpPr>
              <p:cNvPr id="111" name="Rectangle 110"/>
              <p:cNvSpPr>
                <a:spLocks noChangeAspect="1"/>
              </p:cNvSpPr>
              <p:nvPr/>
            </p:nvSpPr>
            <p:spPr>
              <a:xfrm>
                <a:off x="901383" y="4003044"/>
                <a:ext cx="914400" cy="657858"/>
              </a:xfrm>
              <a:prstGeom prst="rect">
                <a:avLst/>
              </a:prstGeom>
              <a:solidFill>
                <a:schemeClr val="accent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112" name="TextBox 85"/>
                  <p:cNvSpPr txBox="1"/>
                  <p:nvPr/>
                </p:nvSpPr>
                <p:spPr>
                  <a:xfrm>
                    <a:off x="1255663" y="4013015"/>
                    <a:ext cx="152400" cy="572328"/>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𝟖</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112" name="TextBox 85"/>
                  <p:cNvSpPr txBox="1">
                    <a:spLocks noRot="1" noChangeAspect="1" noMove="1" noResize="1" noEditPoints="1" noAdjustHandles="1" noChangeArrowheads="1" noChangeShapeType="1" noTextEdit="1"/>
                  </p:cNvSpPr>
                  <p:nvPr/>
                </p:nvSpPr>
                <p:spPr>
                  <a:xfrm>
                    <a:off x="1255663" y="4013015"/>
                    <a:ext cx="152400" cy="572328"/>
                  </a:xfrm>
                  <a:prstGeom prst="rect">
                    <a:avLst/>
                  </a:prstGeom>
                  <a:blipFill rotWithShape="0">
                    <a:blip r:embed="rId11"/>
                    <a:stretch>
                      <a:fillRect r="-4000" b="-1064"/>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231202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84"/>
              <p:cNvSpPr txBox="1"/>
              <p:nvPr/>
            </p:nvSpPr>
            <p:spPr>
              <a:xfrm>
                <a:off x="7370054" y="4379959"/>
                <a:ext cx="152400" cy="57042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5" name="TextBox 84"/>
              <p:cNvSpPr txBox="1">
                <a:spLocks noRot="1" noChangeAspect="1" noMove="1" noResize="1" noEditPoints="1" noAdjustHandles="1" noChangeArrowheads="1" noChangeShapeType="1" noTextEdit="1"/>
              </p:cNvSpPr>
              <p:nvPr/>
            </p:nvSpPr>
            <p:spPr>
              <a:xfrm>
                <a:off x="7370054" y="4379959"/>
                <a:ext cx="152400" cy="570425"/>
              </a:xfrm>
              <a:prstGeom prst="rect">
                <a:avLst/>
              </a:prstGeom>
              <a:blipFill rotWithShape="0">
                <a:blip r:embed="rId3"/>
                <a:stretch>
                  <a:fillRect l="-4000" b="-1064"/>
                </a:stretch>
              </a:blipFill>
            </p:spPr>
            <p:txBody>
              <a:bodyPr/>
              <a:lstStyle/>
              <a:p>
                <a:r>
                  <a:rPr lang="en-US">
                    <a:noFill/>
                  </a:rPr>
                  <a:t> </a:t>
                </a:r>
              </a:p>
            </p:txBody>
          </p:sp>
        </mc:Fallback>
      </mc:AlternateContent>
      <p:grpSp>
        <p:nvGrpSpPr>
          <p:cNvPr id="63" name="Group 62"/>
          <p:cNvGrpSpPr/>
          <p:nvPr/>
        </p:nvGrpSpPr>
        <p:grpSpPr>
          <a:xfrm>
            <a:off x="2020257" y="2977588"/>
            <a:ext cx="3814666" cy="570428"/>
            <a:chOff x="1748904" y="2352494"/>
            <a:chExt cx="3814666" cy="570428"/>
          </a:xfrm>
        </p:grpSpPr>
        <mc:AlternateContent xmlns:mc="http://schemas.openxmlformats.org/markup-compatibility/2006" xmlns:a14="http://schemas.microsoft.com/office/drawing/2010/main">
          <mc:Choice Requires="a14">
            <p:sp>
              <p:nvSpPr>
                <p:cNvPr id="7" name="TextBox 77"/>
                <p:cNvSpPr txBox="1"/>
                <p:nvPr/>
              </p:nvSpPr>
              <p:spPr>
                <a:xfrm>
                  <a:off x="1748904" y="2352496"/>
                  <a:ext cx="152400" cy="57042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7" name="TextBox 77"/>
                <p:cNvSpPr txBox="1">
                  <a:spLocks noRot="1" noChangeAspect="1" noMove="1" noResize="1" noEditPoints="1" noAdjustHandles="1" noChangeArrowheads="1" noChangeShapeType="1" noTextEdit="1"/>
                </p:cNvSpPr>
                <p:nvPr/>
              </p:nvSpPr>
              <p:spPr>
                <a:xfrm>
                  <a:off x="1748904" y="2352496"/>
                  <a:ext cx="152400" cy="570425"/>
                </a:xfrm>
                <a:prstGeom prst="rect">
                  <a:avLst/>
                </a:prstGeom>
                <a:blipFill rotWithShape="0">
                  <a:blip r:embed="rId4"/>
                  <a:stretch>
                    <a:fillRect r="-4000"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80"/>
                <p:cNvSpPr txBox="1"/>
                <p:nvPr/>
              </p:nvSpPr>
              <p:spPr>
                <a:xfrm>
                  <a:off x="3552896" y="2352497"/>
                  <a:ext cx="152400" cy="57042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8" name="TextBox 80"/>
                <p:cNvSpPr txBox="1">
                  <a:spLocks noRot="1" noChangeAspect="1" noMove="1" noResize="1" noEditPoints="1" noAdjustHandles="1" noChangeArrowheads="1" noChangeShapeType="1" noTextEdit="1"/>
                </p:cNvSpPr>
                <p:nvPr/>
              </p:nvSpPr>
              <p:spPr>
                <a:xfrm>
                  <a:off x="3552896" y="2352497"/>
                  <a:ext cx="152400" cy="570425"/>
                </a:xfrm>
                <a:prstGeom prst="rect">
                  <a:avLst/>
                </a:prstGeom>
                <a:blipFill rotWithShape="0">
                  <a:blip r:embed="rId5"/>
                  <a:stretch>
                    <a:fillRect r="-4000"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82"/>
                <p:cNvSpPr txBox="1"/>
                <p:nvPr/>
              </p:nvSpPr>
              <p:spPr>
                <a:xfrm>
                  <a:off x="5411170" y="2352494"/>
                  <a:ext cx="152400" cy="57042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4" name="TextBox 82"/>
                <p:cNvSpPr txBox="1">
                  <a:spLocks noRot="1" noChangeAspect="1" noMove="1" noResize="1" noEditPoints="1" noAdjustHandles="1" noChangeArrowheads="1" noChangeShapeType="1" noTextEdit="1"/>
                </p:cNvSpPr>
                <p:nvPr/>
              </p:nvSpPr>
              <p:spPr>
                <a:xfrm>
                  <a:off x="5411170" y="2352494"/>
                  <a:ext cx="152400" cy="570425"/>
                </a:xfrm>
                <a:prstGeom prst="rect">
                  <a:avLst/>
                </a:prstGeom>
                <a:blipFill rotWithShape="0">
                  <a:blip r:embed="rId6"/>
                  <a:stretch>
                    <a:fillRect r="-4000" b="-106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8" name="TextBox 37"/>
              <p:cNvSpPr txBox="1"/>
              <p:nvPr/>
            </p:nvSpPr>
            <p:spPr>
              <a:xfrm>
                <a:off x="1764911" y="749545"/>
                <a:ext cx="7196209" cy="1561518"/>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f>
                        <m:fPr>
                          <m:ctrlPr>
                            <a:rPr lang="en-US" sz="5400" b="1" i="1" smtClean="0">
                              <a:solidFill>
                                <a:schemeClr val="accent1"/>
                              </a:solidFill>
                              <a:latin typeface="Cambria Math" panose="02040503050406030204" pitchFamily="18" charset="0"/>
                            </a:rPr>
                          </m:ctrlPr>
                        </m:fPr>
                        <m:num>
                          <m:r>
                            <a:rPr lang="en-US" sz="5400" b="1" i="0" smtClean="0">
                              <a:solidFill>
                                <a:schemeClr val="accent1"/>
                              </a:solidFill>
                              <a:latin typeface="Cambria Math" panose="02040503050406030204" pitchFamily="18" charset="0"/>
                            </a:rPr>
                            <m:t>𝟏</m:t>
                          </m:r>
                        </m:num>
                        <m:den>
                          <m:r>
                            <a:rPr lang="en-US" sz="5400" b="1" i="0" smtClean="0">
                              <a:solidFill>
                                <a:schemeClr val="accent1"/>
                              </a:solidFill>
                              <a:latin typeface="Cambria Math" panose="02040503050406030204" pitchFamily="18" charset="0"/>
                            </a:rPr>
                            <m:t>𝟐</m:t>
                          </m:r>
                        </m:den>
                      </m:f>
                      <m:r>
                        <a:rPr lang="en-US" sz="5400" b="1" i="0" smtClean="0">
                          <a:solidFill>
                            <a:srgbClr val="000000"/>
                          </a:solidFill>
                          <a:latin typeface="Cambria Math" panose="02040503050406030204" pitchFamily="18" charset="0"/>
                        </a:rPr>
                        <m:t>   +       </m:t>
                      </m:r>
                      <m:f>
                        <m:fPr>
                          <m:ctrlPr>
                            <a:rPr lang="en-US" sz="5400" b="1" i="1" smtClean="0">
                              <a:solidFill>
                                <a:schemeClr val="accent5"/>
                              </a:solidFill>
                              <a:latin typeface="Cambria Math" panose="02040503050406030204" pitchFamily="18" charset="0"/>
                            </a:rPr>
                          </m:ctrlPr>
                        </m:fPr>
                        <m:num>
                          <m:r>
                            <a:rPr lang="en-US" sz="5400" b="1" i="0" smtClean="0">
                              <a:solidFill>
                                <a:schemeClr val="accent5"/>
                              </a:solidFill>
                              <a:latin typeface="Cambria Math" panose="02040503050406030204" pitchFamily="18" charset="0"/>
                            </a:rPr>
                            <m:t>𝟏</m:t>
                          </m:r>
                        </m:num>
                        <m:den>
                          <m:r>
                            <a:rPr lang="en-US" sz="5400" b="1" i="0" smtClean="0">
                              <a:solidFill>
                                <a:schemeClr val="accent5"/>
                              </a:solidFill>
                              <a:latin typeface="Cambria Math" panose="02040503050406030204" pitchFamily="18" charset="0"/>
                            </a:rPr>
                            <m:t>𝟖</m:t>
                          </m:r>
                        </m:den>
                      </m:f>
                      <m:r>
                        <a:rPr lang="en-US" sz="5400" b="1" i="0" smtClean="0">
                          <a:solidFill>
                            <a:srgbClr val="000000"/>
                          </a:solidFill>
                          <a:latin typeface="Cambria Math" panose="02040503050406030204" pitchFamily="18" charset="0"/>
                        </a:rPr>
                        <m:t> +</m:t>
                      </m:r>
                      <m:r>
                        <a:rPr lang="en-US" sz="5400" b="1" i="1" smtClean="0">
                          <a:solidFill>
                            <a:srgbClr val="000000"/>
                          </a:solidFill>
                          <a:latin typeface="Cambria Math" panose="02040503050406030204" pitchFamily="18" charset="0"/>
                        </a:rPr>
                        <m:t> </m:t>
                      </m:r>
                      <m:f>
                        <m:fPr>
                          <m:ctrlPr>
                            <a:rPr lang="en-US" sz="5400" b="1" i="1" smtClean="0">
                              <a:solidFill>
                                <a:schemeClr val="accent2"/>
                              </a:solidFill>
                              <a:latin typeface="Cambria Math" panose="02040503050406030204" pitchFamily="18" charset="0"/>
                            </a:rPr>
                          </m:ctrlPr>
                        </m:fPr>
                        <m:num>
                          <m:r>
                            <a:rPr lang="en-US" sz="5400" b="1" i="0" smtClean="0">
                              <a:solidFill>
                                <a:schemeClr val="accent2"/>
                              </a:solidFill>
                              <a:latin typeface="Cambria Math" panose="02040503050406030204" pitchFamily="18" charset="0"/>
                            </a:rPr>
                            <m:t>𝟑</m:t>
                          </m:r>
                        </m:num>
                        <m:den>
                          <m:r>
                            <a:rPr lang="en-US" sz="5400" b="1" i="0" smtClean="0">
                              <a:solidFill>
                                <a:schemeClr val="accent2"/>
                              </a:solidFill>
                              <a:latin typeface="Cambria Math" panose="02040503050406030204" pitchFamily="18" charset="0"/>
                            </a:rPr>
                            <m:t>𝟏𝟔</m:t>
                          </m:r>
                        </m:den>
                      </m:f>
                      <m:r>
                        <a:rPr lang="en-US" sz="5400" b="1" i="0" smtClean="0">
                          <a:solidFill>
                            <a:srgbClr val="000000"/>
                          </a:solidFill>
                          <a:latin typeface="Cambria Math" panose="02040503050406030204" pitchFamily="18" charset="0"/>
                        </a:rPr>
                        <m:t> = </m:t>
                      </m:r>
                    </m:oMath>
                  </m:oMathPara>
                </a14:m>
                <a:endParaRPr lang="en-US" sz="5400" b="1" dirty="0">
                  <a:solidFill>
                    <a:srgbClr val="000000"/>
                  </a:solidFill>
                  <a:latin typeface="+mj-lt"/>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1764911" y="749545"/>
                <a:ext cx="7196209" cy="1561518"/>
              </a:xfrm>
              <a:prstGeom prst="rect">
                <a:avLst/>
              </a:prstGeom>
              <a:blipFill rotWithShape="0">
                <a:blip r:embed="rId7"/>
                <a:stretch>
                  <a:fillRect l="-85"/>
                </a:stretch>
              </a:blipFill>
            </p:spPr>
            <p:txBody>
              <a:bodyPr/>
              <a:lstStyle/>
              <a:p>
                <a:r>
                  <a:rPr lang="en-US">
                    <a:noFill/>
                  </a:rPr>
                  <a:t> </a:t>
                </a:r>
              </a:p>
            </p:txBody>
          </p:sp>
        </mc:Fallback>
      </mc:AlternateContent>
      <p:grpSp>
        <p:nvGrpSpPr>
          <p:cNvPr id="3" name="Group 2"/>
          <p:cNvGrpSpPr/>
          <p:nvPr/>
        </p:nvGrpSpPr>
        <p:grpSpPr>
          <a:xfrm>
            <a:off x="229279" y="5688204"/>
            <a:ext cx="3657600" cy="658573"/>
            <a:chOff x="936200" y="5571798"/>
            <a:chExt cx="3657600" cy="658573"/>
          </a:xfrm>
        </p:grpSpPr>
        <p:grpSp>
          <p:nvGrpSpPr>
            <p:cNvPr id="42" name="Group 41"/>
            <p:cNvGrpSpPr/>
            <p:nvPr/>
          </p:nvGrpSpPr>
          <p:grpSpPr>
            <a:xfrm>
              <a:off x="936200" y="5572185"/>
              <a:ext cx="457200" cy="658186"/>
              <a:chOff x="908368" y="5848482"/>
              <a:chExt cx="457200" cy="658186"/>
            </a:xfrm>
          </p:grpSpPr>
          <p:sp>
            <p:nvSpPr>
              <p:cNvPr id="93" name="Rectangle 92"/>
              <p:cNvSpPr>
                <a:spLocks noChangeAspect="1"/>
              </p:cNvSpPr>
              <p:nvPr/>
            </p:nvSpPr>
            <p:spPr>
              <a:xfrm>
                <a:off x="908368" y="5848482"/>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94" name="TextBox 93"/>
                  <p:cNvSpPr txBox="1"/>
                  <p:nvPr/>
                </p:nvSpPr>
                <p:spPr>
                  <a:xfrm>
                    <a:off x="984886" y="586894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94" name="TextBox 93"/>
                  <p:cNvSpPr txBox="1">
                    <a:spLocks noRot="1" noChangeAspect="1" noMove="1" noResize="1" noEditPoints="1" noAdjustHandles="1" noChangeArrowheads="1" noChangeShapeType="1" noTextEdit="1"/>
                  </p:cNvSpPr>
                  <p:nvPr/>
                </p:nvSpPr>
                <p:spPr>
                  <a:xfrm>
                    <a:off x="984886" y="5868945"/>
                    <a:ext cx="304165" cy="572613"/>
                  </a:xfrm>
                  <a:prstGeom prst="rect">
                    <a:avLst/>
                  </a:prstGeom>
                  <a:blipFill rotWithShape="0">
                    <a:blip r:embed="rId8"/>
                    <a:stretch>
                      <a:fillRect r="-2000" b="-1075"/>
                    </a:stretch>
                  </a:blipFill>
                </p:spPr>
                <p:txBody>
                  <a:bodyPr/>
                  <a:lstStyle/>
                  <a:p>
                    <a:r>
                      <a:rPr lang="en-US">
                        <a:noFill/>
                      </a:rPr>
                      <a:t> </a:t>
                    </a:r>
                  </a:p>
                </p:txBody>
              </p:sp>
            </mc:Fallback>
          </mc:AlternateContent>
        </p:grpSp>
        <p:grpSp>
          <p:nvGrpSpPr>
            <p:cNvPr id="43" name="Group 42"/>
            <p:cNvGrpSpPr/>
            <p:nvPr/>
          </p:nvGrpSpPr>
          <p:grpSpPr>
            <a:xfrm>
              <a:off x="1393400" y="5572182"/>
              <a:ext cx="457200" cy="658186"/>
              <a:chOff x="1365568" y="5848479"/>
              <a:chExt cx="457200" cy="658186"/>
            </a:xfrm>
          </p:grpSpPr>
          <p:sp>
            <p:nvSpPr>
              <p:cNvPr id="91" name="Rectangle 90"/>
              <p:cNvSpPr>
                <a:spLocks noChangeAspect="1"/>
              </p:cNvSpPr>
              <p:nvPr/>
            </p:nvSpPr>
            <p:spPr>
              <a:xfrm>
                <a:off x="1365568" y="5848479"/>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92" name="TextBox 94"/>
                  <p:cNvSpPr txBox="1"/>
                  <p:nvPr/>
                </p:nvSpPr>
                <p:spPr>
                  <a:xfrm>
                    <a:off x="1442086" y="586894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92" name="TextBox 94"/>
                  <p:cNvSpPr txBox="1">
                    <a:spLocks noRot="1" noChangeAspect="1" noMove="1" noResize="1" noEditPoints="1" noAdjustHandles="1" noChangeArrowheads="1" noChangeShapeType="1" noTextEdit="1"/>
                  </p:cNvSpPr>
                  <p:nvPr/>
                </p:nvSpPr>
                <p:spPr>
                  <a:xfrm>
                    <a:off x="1442086" y="5868945"/>
                    <a:ext cx="304165" cy="572613"/>
                  </a:xfrm>
                  <a:prstGeom prst="rect">
                    <a:avLst/>
                  </a:prstGeom>
                  <a:blipFill rotWithShape="0">
                    <a:blip r:embed="rId8"/>
                    <a:stretch>
                      <a:fillRect r="-2000" b="-1075"/>
                    </a:stretch>
                  </a:blipFill>
                </p:spPr>
                <p:txBody>
                  <a:bodyPr/>
                  <a:lstStyle/>
                  <a:p>
                    <a:r>
                      <a:rPr lang="en-US">
                        <a:noFill/>
                      </a:rPr>
                      <a:t> </a:t>
                    </a:r>
                  </a:p>
                </p:txBody>
              </p:sp>
            </mc:Fallback>
          </mc:AlternateContent>
        </p:grpSp>
        <p:grpSp>
          <p:nvGrpSpPr>
            <p:cNvPr id="44" name="Group 43"/>
            <p:cNvGrpSpPr/>
            <p:nvPr/>
          </p:nvGrpSpPr>
          <p:grpSpPr>
            <a:xfrm>
              <a:off x="1850600" y="5571798"/>
              <a:ext cx="457200" cy="658186"/>
              <a:chOff x="1822768" y="5848095"/>
              <a:chExt cx="457200" cy="658186"/>
            </a:xfrm>
          </p:grpSpPr>
          <p:sp>
            <p:nvSpPr>
              <p:cNvPr id="89" name="Rectangle 88"/>
              <p:cNvSpPr>
                <a:spLocks noChangeAspect="1"/>
              </p:cNvSpPr>
              <p:nvPr/>
            </p:nvSpPr>
            <p:spPr>
              <a:xfrm>
                <a:off x="1822768" y="5848095"/>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90" name="TextBox 95"/>
                  <p:cNvSpPr txBox="1"/>
                  <p:nvPr/>
                </p:nvSpPr>
                <p:spPr>
                  <a:xfrm>
                    <a:off x="1899286" y="586894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90" name="TextBox 95"/>
                  <p:cNvSpPr txBox="1">
                    <a:spLocks noRot="1" noChangeAspect="1" noMove="1" noResize="1" noEditPoints="1" noAdjustHandles="1" noChangeArrowheads="1" noChangeShapeType="1" noTextEdit="1"/>
                  </p:cNvSpPr>
                  <p:nvPr/>
                </p:nvSpPr>
                <p:spPr>
                  <a:xfrm>
                    <a:off x="1899286" y="5868945"/>
                    <a:ext cx="304165" cy="572613"/>
                  </a:xfrm>
                  <a:prstGeom prst="rect">
                    <a:avLst/>
                  </a:prstGeom>
                  <a:blipFill rotWithShape="0">
                    <a:blip r:embed="rId8"/>
                    <a:stretch>
                      <a:fillRect r="-2000" b="-1075"/>
                    </a:stretch>
                  </a:blipFill>
                </p:spPr>
                <p:txBody>
                  <a:bodyPr/>
                  <a:lstStyle/>
                  <a:p>
                    <a:r>
                      <a:rPr lang="en-US">
                        <a:noFill/>
                      </a:rPr>
                      <a:t> </a:t>
                    </a:r>
                  </a:p>
                </p:txBody>
              </p:sp>
            </mc:Fallback>
          </mc:AlternateContent>
        </p:grpSp>
        <p:grpSp>
          <p:nvGrpSpPr>
            <p:cNvPr id="45" name="Group 44"/>
            <p:cNvGrpSpPr/>
            <p:nvPr/>
          </p:nvGrpSpPr>
          <p:grpSpPr>
            <a:xfrm>
              <a:off x="2307800" y="5572181"/>
              <a:ext cx="457200" cy="658186"/>
              <a:chOff x="2279968" y="5848478"/>
              <a:chExt cx="457200" cy="658186"/>
            </a:xfrm>
          </p:grpSpPr>
          <p:sp>
            <p:nvSpPr>
              <p:cNvPr id="87" name="Rectangle 86"/>
              <p:cNvSpPr>
                <a:spLocks noChangeAspect="1"/>
              </p:cNvSpPr>
              <p:nvPr/>
            </p:nvSpPr>
            <p:spPr>
              <a:xfrm>
                <a:off x="2279968" y="5848478"/>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88" name="TextBox 96"/>
                  <p:cNvSpPr txBox="1"/>
                  <p:nvPr/>
                </p:nvSpPr>
                <p:spPr>
                  <a:xfrm>
                    <a:off x="2356486" y="586894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88" name="TextBox 96"/>
                  <p:cNvSpPr txBox="1">
                    <a:spLocks noRot="1" noChangeAspect="1" noMove="1" noResize="1" noEditPoints="1" noAdjustHandles="1" noChangeArrowheads="1" noChangeShapeType="1" noTextEdit="1"/>
                  </p:cNvSpPr>
                  <p:nvPr/>
                </p:nvSpPr>
                <p:spPr>
                  <a:xfrm>
                    <a:off x="2356486" y="5868945"/>
                    <a:ext cx="304165" cy="572613"/>
                  </a:xfrm>
                  <a:prstGeom prst="rect">
                    <a:avLst/>
                  </a:prstGeom>
                  <a:blipFill rotWithShape="0">
                    <a:blip r:embed="rId8"/>
                    <a:stretch>
                      <a:fillRect r="-2000" b="-1075"/>
                    </a:stretch>
                  </a:blipFill>
                </p:spPr>
                <p:txBody>
                  <a:bodyPr/>
                  <a:lstStyle/>
                  <a:p>
                    <a:r>
                      <a:rPr lang="en-US">
                        <a:noFill/>
                      </a:rPr>
                      <a:t> </a:t>
                    </a:r>
                  </a:p>
                </p:txBody>
              </p:sp>
            </mc:Fallback>
          </mc:AlternateContent>
        </p:grpSp>
        <p:grpSp>
          <p:nvGrpSpPr>
            <p:cNvPr id="46" name="Group 45"/>
            <p:cNvGrpSpPr/>
            <p:nvPr/>
          </p:nvGrpSpPr>
          <p:grpSpPr>
            <a:xfrm>
              <a:off x="2765000" y="5572182"/>
              <a:ext cx="457200" cy="658186"/>
              <a:chOff x="2737168" y="5848479"/>
              <a:chExt cx="457200" cy="658186"/>
            </a:xfrm>
          </p:grpSpPr>
          <p:sp>
            <p:nvSpPr>
              <p:cNvPr id="85" name="Rectangle 84"/>
              <p:cNvSpPr>
                <a:spLocks noChangeAspect="1"/>
              </p:cNvSpPr>
              <p:nvPr/>
            </p:nvSpPr>
            <p:spPr>
              <a:xfrm>
                <a:off x="2737168" y="5848479"/>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86" name="TextBox 97"/>
                  <p:cNvSpPr txBox="1"/>
                  <p:nvPr/>
                </p:nvSpPr>
                <p:spPr>
                  <a:xfrm>
                    <a:off x="2813686" y="586894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86" name="TextBox 97"/>
                  <p:cNvSpPr txBox="1">
                    <a:spLocks noRot="1" noChangeAspect="1" noMove="1" noResize="1" noEditPoints="1" noAdjustHandles="1" noChangeArrowheads="1" noChangeShapeType="1" noTextEdit="1"/>
                  </p:cNvSpPr>
                  <p:nvPr/>
                </p:nvSpPr>
                <p:spPr>
                  <a:xfrm>
                    <a:off x="2813686" y="5868945"/>
                    <a:ext cx="304165" cy="572613"/>
                  </a:xfrm>
                  <a:prstGeom prst="rect">
                    <a:avLst/>
                  </a:prstGeom>
                  <a:blipFill rotWithShape="0">
                    <a:blip r:embed="rId8"/>
                    <a:stretch>
                      <a:fillRect r="-2000" b="-1075"/>
                    </a:stretch>
                  </a:blipFill>
                </p:spPr>
                <p:txBody>
                  <a:bodyPr/>
                  <a:lstStyle/>
                  <a:p>
                    <a:r>
                      <a:rPr lang="en-US">
                        <a:noFill/>
                      </a:rPr>
                      <a:t> </a:t>
                    </a:r>
                  </a:p>
                </p:txBody>
              </p:sp>
            </mc:Fallback>
          </mc:AlternateContent>
        </p:grpSp>
        <p:grpSp>
          <p:nvGrpSpPr>
            <p:cNvPr id="47" name="Group 46"/>
            <p:cNvGrpSpPr/>
            <p:nvPr/>
          </p:nvGrpSpPr>
          <p:grpSpPr>
            <a:xfrm>
              <a:off x="3222200" y="5572182"/>
              <a:ext cx="457200" cy="658186"/>
              <a:chOff x="3194368" y="5848479"/>
              <a:chExt cx="457200" cy="658186"/>
            </a:xfrm>
          </p:grpSpPr>
          <p:sp>
            <p:nvSpPr>
              <p:cNvPr id="83" name="Rectangle 82"/>
              <p:cNvSpPr>
                <a:spLocks noChangeAspect="1"/>
              </p:cNvSpPr>
              <p:nvPr/>
            </p:nvSpPr>
            <p:spPr>
              <a:xfrm>
                <a:off x="3194368" y="5848479"/>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84" name="TextBox 98"/>
                  <p:cNvSpPr txBox="1"/>
                  <p:nvPr/>
                </p:nvSpPr>
                <p:spPr>
                  <a:xfrm>
                    <a:off x="3270886" y="586894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84" name="TextBox 98"/>
                  <p:cNvSpPr txBox="1">
                    <a:spLocks noRot="1" noChangeAspect="1" noMove="1" noResize="1" noEditPoints="1" noAdjustHandles="1" noChangeArrowheads="1" noChangeShapeType="1" noTextEdit="1"/>
                  </p:cNvSpPr>
                  <p:nvPr/>
                </p:nvSpPr>
                <p:spPr>
                  <a:xfrm>
                    <a:off x="3270886" y="5868945"/>
                    <a:ext cx="304165" cy="572613"/>
                  </a:xfrm>
                  <a:prstGeom prst="rect">
                    <a:avLst/>
                  </a:prstGeom>
                  <a:blipFill rotWithShape="0">
                    <a:blip r:embed="rId8"/>
                    <a:stretch>
                      <a:fillRect r="-2000" b="-1075"/>
                    </a:stretch>
                  </a:blipFill>
                </p:spPr>
                <p:txBody>
                  <a:bodyPr/>
                  <a:lstStyle/>
                  <a:p>
                    <a:r>
                      <a:rPr lang="en-US">
                        <a:noFill/>
                      </a:rPr>
                      <a:t> </a:t>
                    </a:r>
                  </a:p>
                </p:txBody>
              </p:sp>
            </mc:Fallback>
          </mc:AlternateContent>
        </p:grpSp>
        <p:grpSp>
          <p:nvGrpSpPr>
            <p:cNvPr id="48" name="Group 47"/>
            <p:cNvGrpSpPr/>
            <p:nvPr/>
          </p:nvGrpSpPr>
          <p:grpSpPr>
            <a:xfrm>
              <a:off x="4136600" y="5572182"/>
              <a:ext cx="457200" cy="658186"/>
              <a:chOff x="4108768" y="5848479"/>
              <a:chExt cx="457200" cy="658186"/>
            </a:xfrm>
          </p:grpSpPr>
          <p:sp>
            <p:nvSpPr>
              <p:cNvPr id="81" name="Rectangle 80"/>
              <p:cNvSpPr>
                <a:spLocks noChangeAspect="1"/>
              </p:cNvSpPr>
              <p:nvPr/>
            </p:nvSpPr>
            <p:spPr>
              <a:xfrm>
                <a:off x="4108768" y="5848479"/>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82" name="TextBox 100"/>
                  <p:cNvSpPr txBox="1"/>
                  <p:nvPr/>
                </p:nvSpPr>
                <p:spPr>
                  <a:xfrm>
                    <a:off x="4185286" y="586894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82" name="TextBox 100"/>
                  <p:cNvSpPr txBox="1">
                    <a:spLocks noRot="1" noChangeAspect="1" noMove="1" noResize="1" noEditPoints="1" noAdjustHandles="1" noChangeArrowheads="1" noChangeShapeType="1" noTextEdit="1"/>
                  </p:cNvSpPr>
                  <p:nvPr/>
                </p:nvSpPr>
                <p:spPr>
                  <a:xfrm>
                    <a:off x="4185286" y="5868945"/>
                    <a:ext cx="304165" cy="572613"/>
                  </a:xfrm>
                  <a:prstGeom prst="rect">
                    <a:avLst/>
                  </a:prstGeom>
                  <a:blipFill rotWithShape="0">
                    <a:blip r:embed="rId8"/>
                    <a:stretch>
                      <a:fillRect r="-2000" b="-1075"/>
                    </a:stretch>
                  </a:blipFill>
                </p:spPr>
                <p:txBody>
                  <a:bodyPr/>
                  <a:lstStyle/>
                  <a:p>
                    <a:r>
                      <a:rPr lang="en-US">
                        <a:noFill/>
                      </a:rPr>
                      <a:t> </a:t>
                    </a:r>
                  </a:p>
                </p:txBody>
              </p:sp>
            </mc:Fallback>
          </mc:AlternateContent>
        </p:grpSp>
        <p:grpSp>
          <p:nvGrpSpPr>
            <p:cNvPr id="49" name="Group 48"/>
            <p:cNvGrpSpPr/>
            <p:nvPr/>
          </p:nvGrpSpPr>
          <p:grpSpPr>
            <a:xfrm>
              <a:off x="3679400" y="5572182"/>
              <a:ext cx="457200" cy="658186"/>
              <a:chOff x="3651568" y="5848479"/>
              <a:chExt cx="457200" cy="658186"/>
            </a:xfrm>
          </p:grpSpPr>
          <p:sp>
            <p:nvSpPr>
              <p:cNvPr id="79" name="Rectangle 78"/>
              <p:cNvSpPr>
                <a:spLocks noChangeAspect="1"/>
              </p:cNvSpPr>
              <p:nvPr/>
            </p:nvSpPr>
            <p:spPr>
              <a:xfrm>
                <a:off x="3651568" y="5848479"/>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80" name="TextBox 102"/>
                  <p:cNvSpPr txBox="1"/>
                  <p:nvPr/>
                </p:nvSpPr>
                <p:spPr>
                  <a:xfrm>
                    <a:off x="3728086" y="586894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80" name="TextBox 102"/>
                  <p:cNvSpPr txBox="1">
                    <a:spLocks noRot="1" noChangeAspect="1" noMove="1" noResize="1" noEditPoints="1" noAdjustHandles="1" noChangeArrowheads="1" noChangeShapeType="1" noTextEdit="1"/>
                  </p:cNvSpPr>
                  <p:nvPr/>
                </p:nvSpPr>
                <p:spPr>
                  <a:xfrm>
                    <a:off x="3728086" y="5868945"/>
                    <a:ext cx="304165" cy="572613"/>
                  </a:xfrm>
                  <a:prstGeom prst="rect">
                    <a:avLst/>
                  </a:prstGeom>
                  <a:blipFill rotWithShape="0">
                    <a:blip r:embed="rId8"/>
                    <a:stretch>
                      <a:fillRect r="-2000" b="-1075"/>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50" name="TextBox 49"/>
              <p:cNvSpPr txBox="1"/>
              <p:nvPr/>
            </p:nvSpPr>
            <p:spPr>
              <a:xfrm>
                <a:off x="1524362" y="3599360"/>
                <a:ext cx="7531238" cy="1561197"/>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f>
                        <m:fPr>
                          <m:ctrlPr>
                            <a:rPr lang="en-US" sz="5400" b="1" i="1" smtClean="0">
                              <a:solidFill>
                                <a:schemeClr val="accent2"/>
                              </a:solidFill>
                              <a:latin typeface="Cambria Math" panose="02040503050406030204" pitchFamily="18" charset="0"/>
                            </a:rPr>
                          </m:ctrlPr>
                        </m:fPr>
                        <m:num>
                          <m:r>
                            <a:rPr lang="en-US" sz="5400" b="1" i="0" smtClean="0">
                              <a:solidFill>
                                <a:schemeClr val="accent2"/>
                              </a:solidFill>
                              <a:latin typeface="Cambria Math" panose="02040503050406030204" pitchFamily="18" charset="0"/>
                            </a:rPr>
                            <m:t>𝟖</m:t>
                          </m:r>
                        </m:num>
                        <m:den>
                          <m:r>
                            <a:rPr lang="en-US" sz="5400" b="1" i="0" smtClean="0">
                              <a:solidFill>
                                <a:schemeClr val="accent2"/>
                              </a:solidFill>
                              <a:latin typeface="Cambria Math" panose="02040503050406030204" pitchFamily="18" charset="0"/>
                            </a:rPr>
                            <m:t>𝟏𝟔</m:t>
                          </m:r>
                        </m:den>
                      </m:f>
                      <m:r>
                        <a:rPr lang="en-US" sz="5400" b="1" i="0" smtClean="0">
                          <a:solidFill>
                            <a:srgbClr val="000000"/>
                          </a:solidFill>
                          <a:latin typeface="Cambria Math" panose="02040503050406030204" pitchFamily="18" charset="0"/>
                        </a:rPr>
                        <m:t>   +     </m:t>
                      </m:r>
                      <m:f>
                        <m:fPr>
                          <m:ctrlPr>
                            <a:rPr lang="en-US" sz="5400" b="1" i="1" smtClean="0">
                              <a:solidFill>
                                <a:schemeClr val="accent2"/>
                              </a:solidFill>
                              <a:latin typeface="Cambria Math" panose="02040503050406030204" pitchFamily="18" charset="0"/>
                            </a:rPr>
                          </m:ctrlPr>
                        </m:fPr>
                        <m:num>
                          <m:r>
                            <a:rPr lang="en-US" sz="5400" b="1" i="0" smtClean="0">
                              <a:solidFill>
                                <a:schemeClr val="accent2"/>
                              </a:solidFill>
                              <a:latin typeface="Cambria Math" panose="02040503050406030204" pitchFamily="18" charset="0"/>
                            </a:rPr>
                            <m:t>𝟐</m:t>
                          </m:r>
                        </m:num>
                        <m:den>
                          <m:r>
                            <a:rPr lang="en-US" sz="5400" b="1" i="0" smtClean="0">
                              <a:solidFill>
                                <a:schemeClr val="accent2"/>
                              </a:solidFill>
                              <a:latin typeface="Cambria Math" panose="02040503050406030204" pitchFamily="18" charset="0"/>
                            </a:rPr>
                            <m:t>𝟏𝟔</m:t>
                          </m:r>
                        </m:den>
                      </m:f>
                      <m:r>
                        <a:rPr lang="en-US" sz="5400" b="1" i="0" smtClean="0">
                          <a:solidFill>
                            <a:schemeClr val="accent2"/>
                          </a:solidFill>
                          <a:latin typeface="Cambria Math" panose="02040503050406030204" pitchFamily="18" charset="0"/>
                        </a:rPr>
                        <m:t>+</m:t>
                      </m:r>
                      <m:f>
                        <m:fPr>
                          <m:ctrlPr>
                            <a:rPr lang="en-US" sz="5400" b="1" i="1">
                              <a:solidFill>
                                <a:schemeClr val="accent2"/>
                              </a:solidFill>
                              <a:latin typeface="Cambria Math" panose="02040503050406030204" pitchFamily="18" charset="0"/>
                            </a:rPr>
                          </m:ctrlPr>
                        </m:fPr>
                        <m:num>
                          <m:r>
                            <a:rPr lang="en-US" sz="5400" b="1" i="0" smtClean="0">
                              <a:solidFill>
                                <a:schemeClr val="accent2"/>
                              </a:solidFill>
                              <a:latin typeface="Cambria Math" panose="02040503050406030204" pitchFamily="18" charset="0"/>
                            </a:rPr>
                            <m:t>𝟑</m:t>
                          </m:r>
                        </m:num>
                        <m:den>
                          <m:r>
                            <a:rPr lang="en-US" sz="5400" b="1" i="0" smtClean="0">
                              <a:solidFill>
                                <a:schemeClr val="accent2"/>
                              </a:solidFill>
                              <a:latin typeface="Cambria Math" panose="02040503050406030204" pitchFamily="18" charset="0"/>
                            </a:rPr>
                            <m:t>𝟏𝟔</m:t>
                          </m:r>
                        </m:den>
                      </m:f>
                      <m:r>
                        <a:rPr lang="en-US" sz="5400" b="1" i="0" smtClean="0">
                          <a:solidFill>
                            <a:schemeClr val="accent2"/>
                          </a:solidFill>
                          <a:latin typeface="Cambria Math" panose="02040503050406030204" pitchFamily="18" charset="0"/>
                        </a:rPr>
                        <m:t> =</m:t>
                      </m:r>
                      <m:f>
                        <m:fPr>
                          <m:ctrlPr>
                            <a:rPr lang="en-US" sz="5400" b="1" i="1">
                              <a:solidFill>
                                <a:schemeClr val="accent2"/>
                              </a:solidFill>
                              <a:latin typeface="Cambria Math" panose="02040503050406030204" pitchFamily="18" charset="0"/>
                            </a:rPr>
                          </m:ctrlPr>
                        </m:fPr>
                        <m:num>
                          <m:r>
                            <a:rPr lang="en-US" sz="5400" b="1" i="0" smtClean="0">
                              <a:solidFill>
                                <a:schemeClr val="accent2"/>
                              </a:solidFill>
                              <a:latin typeface="Cambria Math" panose="02040503050406030204" pitchFamily="18" charset="0"/>
                            </a:rPr>
                            <m:t>𝟏</m:t>
                          </m:r>
                          <m:r>
                            <a:rPr lang="en-US" sz="5400" b="1">
                              <a:solidFill>
                                <a:schemeClr val="accent2"/>
                              </a:solidFill>
                              <a:latin typeface="Cambria Math" panose="02040503050406030204" pitchFamily="18" charset="0"/>
                            </a:rPr>
                            <m:t>𝟑</m:t>
                          </m:r>
                        </m:num>
                        <m:den>
                          <m:r>
                            <a:rPr lang="en-US" sz="5400" b="1" i="1" smtClean="0">
                              <a:solidFill>
                                <a:schemeClr val="accent2"/>
                              </a:solidFill>
                              <a:latin typeface="Cambria Math" panose="02040503050406030204" pitchFamily="18" charset="0"/>
                            </a:rPr>
                            <m:t> </m:t>
                          </m:r>
                          <m:r>
                            <a:rPr lang="en-US" sz="5400" b="1">
                              <a:solidFill>
                                <a:schemeClr val="accent2"/>
                              </a:solidFill>
                              <a:latin typeface="Cambria Math" panose="02040503050406030204" pitchFamily="18" charset="0"/>
                            </a:rPr>
                            <m:t>𝟏𝟔</m:t>
                          </m:r>
                        </m:den>
                      </m:f>
                    </m:oMath>
                  </m:oMathPara>
                </a14:m>
                <a:endParaRPr lang="en-US" sz="5400" b="1" dirty="0">
                  <a:solidFill>
                    <a:srgbClr val="000000"/>
                  </a:solidFill>
                  <a:latin typeface="+mj-lt"/>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1524362" y="3599360"/>
                <a:ext cx="7531238" cy="1561197"/>
              </a:xfrm>
              <a:prstGeom prst="rect">
                <a:avLst/>
              </a:prstGeom>
              <a:blipFill rotWithShape="0">
                <a:blip r:embed="rId9"/>
                <a:stretch>
                  <a:fillRect/>
                </a:stretch>
              </a:blipFill>
            </p:spPr>
            <p:txBody>
              <a:bodyPr/>
              <a:lstStyle/>
              <a:p>
                <a:r>
                  <a:rPr lang="en-US">
                    <a:noFill/>
                  </a:rPr>
                  <a:t> </a:t>
                </a:r>
              </a:p>
            </p:txBody>
          </p:sp>
        </mc:Fallback>
      </mc:AlternateContent>
      <p:grpSp>
        <p:nvGrpSpPr>
          <p:cNvPr id="51" name="Group 50"/>
          <p:cNvGrpSpPr/>
          <p:nvPr/>
        </p:nvGrpSpPr>
        <p:grpSpPr>
          <a:xfrm>
            <a:off x="4307668" y="5667354"/>
            <a:ext cx="914400" cy="658189"/>
            <a:chOff x="2177323" y="5377412"/>
            <a:chExt cx="914400" cy="658189"/>
          </a:xfrm>
        </p:grpSpPr>
        <p:grpSp>
          <p:nvGrpSpPr>
            <p:cNvPr id="52" name="Group 51"/>
            <p:cNvGrpSpPr/>
            <p:nvPr/>
          </p:nvGrpSpPr>
          <p:grpSpPr>
            <a:xfrm>
              <a:off x="2177323" y="5377415"/>
              <a:ext cx="457200" cy="658186"/>
              <a:chOff x="908368" y="5848482"/>
              <a:chExt cx="457200" cy="658186"/>
            </a:xfrm>
          </p:grpSpPr>
          <p:sp>
            <p:nvSpPr>
              <p:cNvPr id="56" name="Rectangle 55"/>
              <p:cNvSpPr>
                <a:spLocks noChangeAspect="1"/>
              </p:cNvSpPr>
              <p:nvPr/>
            </p:nvSpPr>
            <p:spPr>
              <a:xfrm>
                <a:off x="908368" y="5848482"/>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57" name="TextBox 56"/>
                  <p:cNvSpPr txBox="1"/>
                  <p:nvPr/>
                </p:nvSpPr>
                <p:spPr>
                  <a:xfrm>
                    <a:off x="984886" y="586894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984886" y="5868945"/>
                    <a:ext cx="304165" cy="572613"/>
                  </a:xfrm>
                  <a:prstGeom prst="rect">
                    <a:avLst/>
                  </a:prstGeom>
                  <a:blipFill rotWithShape="0">
                    <a:blip r:embed="rId10"/>
                    <a:stretch>
                      <a:fillRect r="-2000" b="-1064"/>
                    </a:stretch>
                  </a:blipFill>
                </p:spPr>
                <p:txBody>
                  <a:bodyPr/>
                  <a:lstStyle/>
                  <a:p>
                    <a:r>
                      <a:rPr lang="en-US">
                        <a:noFill/>
                      </a:rPr>
                      <a:t> </a:t>
                    </a:r>
                  </a:p>
                </p:txBody>
              </p:sp>
            </mc:Fallback>
          </mc:AlternateContent>
        </p:grpSp>
        <p:grpSp>
          <p:nvGrpSpPr>
            <p:cNvPr id="53" name="Group 52"/>
            <p:cNvGrpSpPr/>
            <p:nvPr/>
          </p:nvGrpSpPr>
          <p:grpSpPr>
            <a:xfrm>
              <a:off x="2634523" y="5377412"/>
              <a:ext cx="457200" cy="658186"/>
              <a:chOff x="1365568" y="5848479"/>
              <a:chExt cx="457200" cy="658186"/>
            </a:xfrm>
          </p:grpSpPr>
          <p:sp>
            <p:nvSpPr>
              <p:cNvPr id="54" name="Rectangle 53"/>
              <p:cNvSpPr>
                <a:spLocks noChangeAspect="1"/>
              </p:cNvSpPr>
              <p:nvPr/>
            </p:nvSpPr>
            <p:spPr>
              <a:xfrm>
                <a:off x="1365568" y="5848479"/>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55" name="TextBox 94"/>
                  <p:cNvSpPr txBox="1"/>
                  <p:nvPr/>
                </p:nvSpPr>
                <p:spPr>
                  <a:xfrm>
                    <a:off x="1442086" y="586894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55" name="TextBox 94"/>
                  <p:cNvSpPr txBox="1">
                    <a:spLocks noRot="1" noChangeAspect="1" noMove="1" noResize="1" noEditPoints="1" noAdjustHandles="1" noChangeArrowheads="1" noChangeShapeType="1" noTextEdit="1"/>
                  </p:cNvSpPr>
                  <p:nvPr/>
                </p:nvSpPr>
                <p:spPr>
                  <a:xfrm>
                    <a:off x="1442086" y="5868945"/>
                    <a:ext cx="304165" cy="572613"/>
                  </a:xfrm>
                  <a:prstGeom prst="rect">
                    <a:avLst/>
                  </a:prstGeom>
                  <a:blipFill rotWithShape="0">
                    <a:blip r:embed="rId10"/>
                    <a:stretch>
                      <a:fillRect r="-2000" b="-1064"/>
                    </a:stretch>
                  </a:blipFill>
                </p:spPr>
                <p:txBody>
                  <a:bodyPr/>
                  <a:lstStyle/>
                  <a:p>
                    <a:r>
                      <a:rPr lang="en-US">
                        <a:noFill/>
                      </a:rPr>
                      <a:t> </a:t>
                    </a:r>
                  </a:p>
                </p:txBody>
              </p:sp>
            </mc:Fallback>
          </mc:AlternateContent>
        </p:grpSp>
      </p:grpSp>
      <p:grpSp>
        <p:nvGrpSpPr>
          <p:cNvPr id="2" name="Group 1"/>
          <p:cNvGrpSpPr/>
          <p:nvPr/>
        </p:nvGrpSpPr>
        <p:grpSpPr>
          <a:xfrm>
            <a:off x="5602751" y="5667354"/>
            <a:ext cx="1371600" cy="658573"/>
            <a:chOff x="6390423" y="5338068"/>
            <a:chExt cx="1371600" cy="658573"/>
          </a:xfrm>
        </p:grpSpPr>
        <p:grpSp>
          <p:nvGrpSpPr>
            <p:cNvPr id="59" name="Group 58"/>
            <p:cNvGrpSpPr/>
            <p:nvPr/>
          </p:nvGrpSpPr>
          <p:grpSpPr>
            <a:xfrm>
              <a:off x="6390423" y="5338455"/>
              <a:ext cx="457200" cy="658186"/>
              <a:chOff x="908368" y="5848482"/>
              <a:chExt cx="457200" cy="658186"/>
            </a:xfrm>
          </p:grpSpPr>
          <p:sp>
            <p:nvSpPr>
              <p:cNvPr id="101" name="Rectangle 100"/>
              <p:cNvSpPr>
                <a:spLocks noChangeAspect="1"/>
              </p:cNvSpPr>
              <p:nvPr/>
            </p:nvSpPr>
            <p:spPr>
              <a:xfrm>
                <a:off x="908368" y="5848482"/>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102" name="TextBox 101"/>
                  <p:cNvSpPr txBox="1"/>
                  <p:nvPr/>
                </p:nvSpPr>
                <p:spPr>
                  <a:xfrm>
                    <a:off x="984886" y="586894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102" name="TextBox 101"/>
                  <p:cNvSpPr txBox="1">
                    <a:spLocks noRot="1" noChangeAspect="1" noMove="1" noResize="1" noEditPoints="1" noAdjustHandles="1" noChangeArrowheads="1" noChangeShapeType="1" noTextEdit="1"/>
                  </p:cNvSpPr>
                  <p:nvPr/>
                </p:nvSpPr>
                <p:spPr>
                  <a:xfrm>
                    <a:off x="984886" y="5868945"/>
                    <a:ext cx="304165" cy="572613"/>
                  </a:xfrm>
                  <a:prstGeom prst="rect">
                    <a:avLst/>
                  </a:prstGeom>
                  <a:blipFill rotWithShape="0">
                    <a:blip r:embed="rId11"/>
                    <a:stretch>
                      <a:fillRect l="-2000" b="-1064"/>
                    </a:stretch>
                  </a:blipFill>
                </p:spPr>
                <p:txBody>
                  <a:bodyPr/>
                  <a:lstStyle/>
                  <a:p>
                    <a:r>
                      <a:rPr lang="en-US">
                        <a:noFill/>
                      </a:rPr>
                      <a:t> </a:t>
                    </a:r>
                  </a:p>
                </p:txBody>
              </p:sp>
            </mc:Fallback>
          </mc:AlternateContent>
        </p:grpSp>
        <p:grpSp>
          <p:nvGrpSpPr>
            <p:cNvPr id="60" name="Group 59"/>
            <p:cNvGrpSpPr/>
            <p:nvPr/>
          </p:nvGrpSpPr>
          <p:grpSpPr>
            <a:xfrm>
              <a:off x="6847623" y="5338452"/>
              <a:ext cx="457200" cy="658186"/>
              <a:chOff x="1365568" y="5848479"/>
              <a:chExt cx="457200" cy="658186"/>
            </a:xfrm>
          </p:grpSpPr>
          <p:sp>
            <p:nvSpPr>
              <p:cNvPr id="99" name="Rectangle 98"/>
              <p:cNvSpPr>
                <a:spLocks noChangeAspect="1"/>
              </p:cNvSpPr>
              <p:nvPr/>
            </p:nvSpPr>
            <p:spPr>
              <a:xfrm>
                <a:off x="1365568" y="5848479"/>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100" name="TextBox 94"/>
                  <p:cNvSpPr txBox="1"/>
                  <p:nvPr/>
                </p:nvSpPr>
                <p:spPr>
                  <a:xfrm>
                    <a:off x="1442086" y="586894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100" name="TextBox 94"/>
                  <p:cNvSpPr txBox="1">
                    <a:spLocks noRot="1" noChangeAspect="1" noMove="1" noResize="1" noEditPoints="1" noAdjustHandles="1" noChangeArrowheads="1" noChangeShapeType="1" noTextEdit="1"/>
                  </p:cNvSpPr>
                  <p:nvPr/>
                </p:nvSpPr>
                <p:spPr>
                  <a:xfrm>
                    <a:off x="1442086" y="5868945"/>
                    <a:ext cx="304165" cy="572613"/>
                  </a:xfrm>
                  <a:prstGeom prst="rect">
                    <a:avLst/>
                  </a:prstGeom>
                  <a:blipFill rotWithShape="0">
                    <a:blip r:embed="rId11"/>
                    <a:stretch>
                      <a:fillRect l="-2000" b="-1064"/>
                    </a:stretch>
                  </a:blipFill>
                </p:spPr>
                <p:txBody>
                  <a:bodyPr/>
                  <a:lstStyle/>
                  <a:p>
                    <a:r>
                      <a:rPr lang="en-US">
                        <a:noFill/>
                      </a:rPr>
                      <a:t> </a:t>
                    </a:r>
                  </a:p>
                </p:txBody>
              </p:sp>
            </mc:Fallback>
          </mc:AlternateContent>
        </p:grpSp>
        <p:grpSp>
          <p:nvGrpSpPr>
            <p:cNvPr id="61" name="Group 60"/>
            <p:cNvGrpSpPr/>
            <p:nvPr/>
          </p:nvGrpSpPr>
          <p:grpSpPr>
            <a:xfrm>
              <a:off x="7304823" y="5338068"/>
              <a:ext cx="457200" cy="658186"/>
              <a:chOff x="1822768" y="5848095"/>
              <a:chExt cx="457200" cy="658186"/>
            </a:xfrm>
          </p:grpSpPr>
          <p:sp>
            <p:nvSpPr>
              <p:cNvPr id="97" name="Rectangle 96"/>
              <p:cNvSpPr>
                <a:spLocks noChangeAspect="1"/>
              </p:cNvSpPr>
              <p:nvPr/>
            </p:nvSpPr>
            <p:spPr>
              <a:xfrm>
                <a:off x="1822768" y="5848095"/>
                <a:ext cx="457200" cy="658186"/>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98" name="TextBox 95"/>
                  <p:cNvSpPr txBox="1"/>
                  <p:nvPr/>
                </p:nvSpPr>
                <p:spPr>
                  <a:xfrm>
                    <a:off x="1899286" y="5868945"/>
                    <a:ext cx="304165" cy="572613"/>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𝟏𝟔</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98" name="TextBox 95"/>
                  <p:cNvSpPr txBox="1">
                    <a:spLocks noRot="1" noChangeAspect="1" noMove="1" noResize="1" noEditPoints="1" noAdjustHandles="1" noChangeArrowheads="1" noChangeShapeType="1" noTextEdit="1"/>
                  </p:cNvSpPr>
                  <p:nvPr/>
                </p:nvSpPr>
                <p:spPr>
                  <a:xfrm>
                    <a:off x="1899286" y="5868945"/>
                    <a:ext cx="304165" cy="572613"/>
                  </a:xfrm>
                  <a:prstGeom prst="rect">
                    <a:avLst/>
                  </a:prstGeom>
                  <a:blipFill rotWithShape="0">
                    <a:blip r:embed="rId11"/>
                    <a:stretch>
                      <a:fillRect l="-2000" b="-1064"/>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16180624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6210" y="459372"/>
            <a:ext cx="3714750" cy="5839828"/>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sz="5400" b="1" dirty="0" smtClean="0">
                <a:solidFill>
                  <a:schemeClr val="bg2">
                    <a:lumMod val="25000"/>
                  </a:schemeClr>
                </a:solidFill>
              </a:rPr>
              <a:t>How to add fractions with different bottom numbers</a:t>
            </a:r>
          </a:p>
          <a:p>
            <a:pPr>
              <a:lnSpc>
                <a:spcPct val="100000"/>
              </a:lnSpc>
            </a:pPr>
            <a:endParaRPr lang="en-US" sz="5400" b="1" dirty="0" smtClean="0">
              <a:solidFill>
                <a:schemeClr val="bg2">
                  <a:lumMod val="25000"/>
                </a:schemeClr>
              </a:solidFill>
            </a:endParaRPr>
          </a:p>
          <a:p>
            <a:pPr>
              <a:lnSpc>
                <a:spcPct val="100000"/>
              </a:lnSpc>
            </a:pPr>
            <a:endParaRPr lang="en-US" sz="5400" b="1" dirty="0">
              <a:solidFill>
                <a:schemeClr val="bg2">
                  <a:lumMod val="25000"/>
                </a:schemeClr>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9090" y="-645795"/>
            <a:ext cx="5086350" cy="7629525"/>
          </a:xfrm>
          <a:prstGeom prst="rect">
            <a:avLst/>
          </a:prstGeom>
        </p:spPr>
      </p:pic>
    </p:spTree>
    <p:extLst>
      <p:ext uri="{BB962C8B-B14F-4D97-AF65-F5344CB8AC3E}">
        <p14:creationId xmlns:p14="http://schemas.microsoft.com/office/powerpoint/2010/main" val="27243114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5109" y="647700"/>
            <a:ext cx="8771891" cy="5207000"/>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sz="5400" b="1" dirty="0" smtClean="0">
                <a:solidFill>
                  <a:schemeClr val="accent2"/>
                </a:solidFill>
              </a:rPr>
              <a:t>To add fractions with different bottom numbers, rename one (or more) of the fractions so they all have the same bottom number.</a:t>
            </a:r>
          </a:p>
        </p:txBody>
      </p:sp>
    </p:spTree>
    <p:extLst>
      <p:ext uri="{BB962C8B-B14F-4D97-AF65-F5344CB8AC3E}">
        <p14:creationId xmlns:p14="http://schemas.microsoft.com/office/powerpoint/2010/main" val="11769587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24509" y="1841500"/>
            <a:ext cx="7751983" cy="2997200"/>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sz="5400" b="1" dirty="0" smtClean="0">
                <a:solidFill>
                  <a:schemeClr val="accent4"/>
                </a:solidFill>
              </a:rPr>
              <a:t>When you rename a fraction, the amount stays the same!</a:t>
            </a:r>
          </a:p>
        </p:txBody>
      </p:sp>
    </p:spTree>
    <p:extLst>
      <p:ext uri="{BB962C8B-B14F-4D97-AF65-F5344CB8AC3E}">
        <p14:creationId xmlns:p14="http://schemas.microsoft.com/office/powerpoint/2010/main" val="4304804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018262" y="1586574"/>
            <a:ext cx="3657600" cy="657856"/>
            <a:chOff x="914400" y="2618422"/>
            <a:chExt cx="3657600" cy="657856"/>
          </a:xfrm>
        </p:grpSpPr>
        <p:sp>
          <p:nvSpPr>
            <p:cNvPr id="14" name="Rectangle 13"/>
            <p:cNvSpPr>
              <a:spLocks noChangeAspect="1"/>
            </p:cNvSpPr>
            <p:nvPr/>
          </p:nvSpPr>
          <p:spPr>
            <a:xfrm>
              <a:off x="914400" y="2618422"/>
              <a:ext cx="3657600" cy="657856"/>
            </a:xfrm>
            <a:prstGeom prst="rect">
              <a:avLst/>
            </a:prstGeom>
            <a:solidFill>
              <a:schemeClr val="accent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15" name="TextBox 2"/>
                <p:cNvSpPr txBox="1"/>
                <p:nvPr/>
              </p:nvSpPr>
              <p:spPr>
                <a:xfrm>
                  <a:off x="2651259" y="2623315"/>
                  <a:ext cx="152400" cy="570424"/>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𝟐</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4" name="TextBox 2"/>
                <p:cNvSpPr txBox="1">
                  <a:spLocks noRot="1" noChangeAspect="1" noMove="1" noResize="1" noEditPoints="1" noAdjustHandles="1" noChangeArrowheads="1" noChangeShapeType="1" noTextEdit="1"/>
                </p:cNvSpPr>
                <p:nvPr/>
              </p:nvSpPr>
              <p:spPr>
                <a:xfrm>
                  <a:off x="2651259" y="2623315"/>
                  <a:ext cx="152400" cy="570424"/>
                </a:xfrm>
                <a:prstGeom prst="rect">
                  <a:avLst/>
                </a:prstGeom>
                <a:blipFill rotWithShape="0">
                  <a:blip r:embed="rId3"/>
                  <a:stretch>
                    <a:fillRect l="-4000" b="-1075"/>
                  </a:stretch>
                </a:blipFill>
              </p:spPr>
              <p:txBody>
                <a:bodyPr/>
                <a:lstStyle/>
                <a:p>
                  <a:r>
                    <a:rPr lang="en-US">
                      <a:noFill/>
                    </a:rPr>
                    <a:t> </a:t>
                  </a:r>
                </a:p>
              </p:txBody>
            </p:sp>
          </mc:Fallback>
        </mc:AlternateContent>
      </p:grpSp>
      <p:grpSp>
        <p:nvGrpSpPr>
          <p:cNvPr id="26" name="Group 25"/>
          <p:cNvGrpSpPr/>
          <p:nvPr/>
        </p:nvGrpSpPr>
        <p:grpSpPr>
          <a:xfrm>
            <a:off x="3018262" y="4366711"/>
            <a:ext cx="3657600" cy="657858"/>
            <a:chOff x="631588" y="1696171"/>
            <a:chExt cx="3657600" cy="657858"/>
          </a:xfrm>
        </p:grpSpPr>
        <p:grpSp>
          <p:nvGrpSpPr>
            <p:cNvPr id="27" name="Group 26"/>
            <p:cNvGrpSpPr/>
            <p:nvPr/>
          </p:nvGrpSpPr>
          <p:grpSpPr>
            <a:xfrm>
              <a:off x="631588" y="1696171"/>
              <a:ext cx="1828800" cy="657858"/>
              <a:chOff x="914400" y="3581719"/>
              <a:chExt cx="1828800" cy="657858"/>
            </a:xfrm>
          </p:grpSpPr>
          <p:sp>
            <p:nvSpPr>
              <p:cNvPr id="31" name="Rectangle 30"/>
              <p:cNvSpPr>
                <a:spLocks noChangeAspect="1"/>
              </p:cNvSpPr>
              <p:nvPr/>
            </p:nvSpPr>
            <p:spPr>
              <a:xfrm>
                <a:off x="914400" y="3581719"/>
                <a:ext cx="1828800" cy="657858"/>
              </a:xfrm>
              <a:prstGeom prst="rect">
                <a:avLst/>
              </a:prstGeom>
              <a:solidFill>
                <a:schemeClr val="accent3"/>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32" name="TextBox 77"/>
                  <p:cNvSpPr txBox="1"/>
                  <p:nvPr/>
                </p:nvSpPr>
                <p:spPr>
                  <a:xfrm>
                    <a:off x="1717972" y="3613574"/>
                    <a:ext cx="152400" cy="57042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1" name="TextBox 77"/>
                  <p:cNvSpPr txBox="1">
                    <a:spLocks noRot="1" noChangeAspect="1" noMove="1" noResize="1" noEditPoints="1" noAdjustHandles="1" noChangeArrowheads="1" noChangeShapeType="1" noTextEdit="1"/>
                  </p:cNvSpPr>
                  <p:nvPr/>
                </p:nvSpPr>
                <p:spPr>
                  <a:xfrm>
                    <a:off x="1717972" y="3613574"/>
                    <a:ext cx="152400" cy="570425"/>
                  </a:xfrm>
                  <a:prstGeom prst="rect">
                    <a:avLst/>
                  </a:prstGeom>
                  <a:blipFill rotWithShape="0">
                    <a:blip r:embed="rId4"/>
                    <a:stretch>
                      <a:fillRect l="-4000" b="-1064"/>
                    </a:stretch>
                  </a:blipFill>
                </p:spPr>
                <p:txBody>
                  <a:bodyPr/>
                  <a:lstStyle/>
                  <a:p>
                    <a:r>
                      <a:rPr lang="en-US">
                        <a:noFill/>
                      </a:rPr>
                      <a:t> </a:t>
                    </a:r>
                  </a:p>
                </p:txBody>
              </p:sp>
            </mc:Fallback>
          </mc:AlternateContent>
        </p:grpSp>
        <p:grpSp>
          <p:nvGrpSpPr>
            <p:cNvPr id="28" name="Group 27"/>
            <p:cNvGrpSpPr/>
            <p:nvPr/>
          </p:nvGrpSpPr>
          <p:grpSpPr>
            <a:xfrm>
              <a:off x="2460388" y="1696171"/>
              <a:ext cx="1828800" cy="657858"/>
              <a:chOff x="2743200" y="3581719"/>
              <a:chExt cx="1828800" cy="657858"/>
            </a:xfrm>
          </p:grpSpPr>
          <p:sp>
            <p:nvSpPr>
              <p:cNvPr id="29" name="Rectangle 28"/>
              <p:cNvSpPr>
                <a:spLocks noChangeAspect="1"/>
              </p:cNvSpPr>
              <p:nvPr/>
            </p:nvSpPr>
            <p:spPr>
              <a:xfrm>
                <a:off x="2743200" y="3581719"/>
                <a:ext cx="1828800" cy="657858"/>
              </a:xfrm>
              <a:prstGeom prst="rect">
                <a:avLst/>
              </a:prstGeom>
              <a:solidFill>
                <a:schemeClr val="accent3"/>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30" name="TextBox 80"/>
                  <p:cNvSpPr txBox="1"/>
                  <p:nvPr/>
                </p:nvSpPr>
                <p:spPr>
                  <a:xfrm>
                    <a:off x="3521964" y="3613574"/>
                    <a:ext cx="152400" cy="570425"/>
                  </a:xfrm>
                  <a:prstGeom prst="rect">
                    <a:avLst/>
                  </a:prstGeom>
                  <a:noFill/>
                </p:spPr>
                <p:txBody>
                  <a:bodyPr wrap="none" lIns="0" tIns="0" rIns="0" bIns="0"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14" name="TextBox 80"/>
                  <p:cNvSpPr txBox="1">
                    <a:spLocks noRot="1" noChangeAspect="1" noMove="1" noResize="1" noEditPoints="1" noAdjustHandles="1" noChangeArrowheads="1" noChangeShapeType="1" noTextEdit="1"/>
                  </p:cNvSpPr>
                  <p:nvPr/>
                </p:nvSpPr>
                <p:spPr>
                  <a:xfrm>
                    <a:off x="3521964" y="3613574"/>
                    <a:ext cx="152400" cy="570425"/>
                  </a:xfrm>
                  <a:prstGeom prst="rect">
                    <a:avLst/>
                  </a:prstGeom>
                  <a:blipFill rotWithShape="0">
                    <a:blip r:embed="rId5"/>
                    <a:stretch>
                      <a:fillRect l="-4000" b="-1064"/>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42" name="Rectangle 41"/>
              <p:cNvSpPr/>
              <p:nvPr/>
            </p:nvSpPr>
            <p:spPr>
              <a:xfrm>
                <a:off x="1618221" y="788405"/>
                <a:ext cx="853719" cy="1820948"/>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sz="6000" b="1" i="1" smtClean="0">
                              <a:solidFill>
                                <a:schemeClr val="accent1"/>
                              </a:solidFill>
                              <a:latin typeface="Cambria Math" panose="02040503050406030204" pitchFamily="18" charset="0"/>
                            </a:rPr>
                          </m:ctrlPr>
                        </m:fPr>
                        <m:num>
                          <m:r>
                            <a:rPr lang="en-US" sz="6000" b="1" i="1">
                              <a:solidFill>
                                <a:schemeClr val="accent1"/>
                              </a:solidFill>
                              <a:latin typeface="Cambria Math" panose="02040503050406030204" pitchFamily="18" charset="0"/>
                            </a:rPr>
                            <m:t>𝟏</m:t>
                          </m:r>
                        </m:num>
                        <m:den>
                          <m:r>
                            <a:rPr lang="en-US" sz="6000" b="1" i="0" smtClean="0">
                              <a:solidFill>
                                <a:schemeClr val="accent1"/>
                              </a:solidFill>
                              <a:latin typeface="Cambria Math" panose="02040503050406030204" pitchFamily="18" charset="0"/>
                            </a:rPr>
                            <m:t>𝟐</m:t>
                          </m:r>
                        </m:den>
                      </m:f>
                    </m:oMath>
                  </m:oMathPara>
                </a14:m>
                <a:endParaRPr lang="en-US" sz="6000" b="1" dirty="0" smtClean="0">
                  <a:solidFill>
                    <a:schemeClr val="bg2">
                      <a:lumMod val="25000"/>
                    </a:schemeClr>
                  </a:solidFill>
                </a:endParaRPr>
              </a:p>
            </p:txBody>
          </p:sp>
        </mc:Choice>
        <mc:Fallback xmlns="">
          <p:sp>
            <p:nvSpPr>
              <p:cNvPr id="42" name="Rectangle 41"/>
              <p:cNvSpPr>
                <a:spLocks noRot="1" noChangeAspect="1" noMove="1" noResize="1" noEditPoints="1" noAdjustHandles="1" noChangeArrowheads="1" noChangeShapeType="1" noTextEdit="1"/>
              </p:cNvSpPr>
              <p:nvPr/>
            </p:nvSpPr>
            <p:spPr>
              <a:xfrm>
                <a:off x="1618221" y="788405"/>
                <a:ext cx="853719" cy="1820948"/>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1622196" y="3645466"/>
                <a:ext cx="1156566" cy="1820948"/>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sz="6000" b="1" i="1" smtClean="0">
                              <a:solidFill>
                                <a:schemeClr val="accent3"/>
                              </a:solidFill>
                              <a:latin typeface="Cambria Math" panose="02040503050406030204" pitchFamily="18" charset="0"/>
                            </a:rPr>
                          </m:ctrlPr>
                        </m:fPr>
                        <m:num>
                          <m:r>
                            <a:rPr lang="en-US" sz="6000" b="1" i="1" smtClean="0">
                              <a:solidFill>
                                <a:schemeClr val="accent3"/>
                              </a:solidFill>
                              <a:latin typeface="Cambria Math" panose="02040503050406030204" pitchFamily="18" charset="0"/>
                            </a:rPr>
                            <m:t>𝟐</m:t>
                          </m:r>
                        </m:num>
                        <m:den>
                          <m:r>
                            <a:rPr lang="en-US" sz="6000" b="1" i="0" smtClean="0">
                              <a:solidFill>
                                <a:schemeClr val="accent3"/>
                              </a:solidFill>
                              <a:latin typeface="Cambria Math" panose="02040503050406030204" pitchFamily="18" charset="0"/>
                            </a:rPr>
                            <m:t>𝟒</m:t>
                          </m:r>
                        </m:den>
                      </m:f>
                    </m:oMath>
                  </m:oMathPara>
                </a14:m>
                <a:endParaRPr lang="en-US" sz="6000" b="1" dirty="0" smtClean="0">
                  <a:solidFill>
                    <a:schemeClr val="bg2">
                      <a:lumMod val="25000"/>
                    </a:schemeClr>
                  </a:solidFill>
                </a:endParaRPr>
              </a:p>
            </p:txBody>
          </p:sp>
        </mc:Choice>
        <mc:Fallback xmlns="">
          <p:sp>
            <p:nvSpPr>
              <p:cNvPr id="47" name="Rectangle 46"/>
              <p:cNvSpPr>
                <a:spLocks noRot="1" noChangeAspect="1" noMove="1" noResize="1" noEditPoints="1" noAdjustHandles="1" noChangeArrowheads="1" noChangeShapeType="1" noTextEdit="1"/>
              </p:cNvSpPr>
              <p:nvPr/>
            </p:nvSpPr>
            <p:spPr>
              <a:xfrm>
                <a:off x="1622196" y="3645466"/>
                <a:ext cx="1156566" cy="1820948"/>
              </a:xfrm>
              <a:prstGeom prst="rect">
                <a:avLst/>
              </a:prstGeom>
              <a:blipFill rotWithShape="0">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951621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72405" y="391113"/>
            <a:ext cx="8771891" cy="6010031"/>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5400" b="1" dirty="0" smtClean="0">
                <a:solidFill>
                  <a:schemeClr val="accent4"/>
                </a:solidFill>
              </a:rPr>
              <a:t>If the bottom number of one (or more) of the fractions divides evenly into the bottom number of another fraction, rename </a:t>
            </a:r>
            <a:r>
              <a:rPr lang="en-US" sz="5400" b="1" smtClean="0">
                <a:solidFill>
                  <a:schemeClr val="accent4"/>
                </a:solidFill>
              </a:rPr>
              <a:t>the fraction(s) </a:t>
            </a:r>
            <a:r>
              <a:rPr lang="en-US" sz="5400" b="1" dirty="0" smtClean="0">
                <a:solidFill>
                  <a:schemeClr val="accent4"/>
                </a:solidFill>
              </a:rPr>
              <a:t>so they all have the larger bottom number. </a:t>
            </a:r>
            <a:endParaRPr lang="en-US" sz="5400" b="1" dirty="0">
              <a:solidFill>
                <a:schemeClr val="accent4"/>
              </a:solidFill>
            </a:endParaRPr>
          </a:p>
          <a:p>
            <a:endParaRPr lang="en-US" sz="5400" b="1" dirty="0" smtClean="0">
              <a:solidFill>
                <a:schemeClr val="accent4"/>
              </a:solidFill>
            </a:endParaRPr>
          </a:p>
          <a:p>
            <a:endParaRPr lang="en-US" sz="5400" b="1" dirty="0">
              <a:solidFill>
                <a:schemeClr val="accent4"/>
              </a:solidFill>
            </a:endParaRPr>
          </a:p>
        </p:txBody>
      </p:sp>
    </p:spTree>
    <p:extLst>
      <p:ext uri="{BB962C8B-B14F-4D97-AF65-F5344CB8AC3E}">
        <p14:creationId xmlns:p14="http://schemas.microsoft.com/office/powerpoint/2010/main" val="29606806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3298947" y="69049"/>
            <a:ext cx="1243707" cy="2946399"/>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666915" y="444501"/>
                <a:ext cx="5570136" cy="2219197"/>
              </a:xfrm>
              <a:prstGeom prst="rect">
                <a:avLst/>
              </a:prstGeom>
            </p:spPr>
            <p:txBody>
              <a:bodyPr wrap="square">
                <a:spAutoFit/>
              </a:bodyPr>
              <a:lstStyle/>
              <a:p>
                <a14:m>
                  <m:oMath xmlns:m="http://schemas.openxmlformats.org/officeDocument/2006/math">
                    <m:f>
                      <m:fPr>
                        <m:ctrlPr>
                          <a:rPr lang="en-US" sz="9600" b="1" i="1" smtClean="0">
                            <a:solidFill>
                              <a:schemeClr val="bg2">
                                <a:lumMod val="25000"/>
                              </a:schemeClr>
                            </a:solidFill>
                            <a:latin typeface="Cambria Math" panose="02040503050406030204" pitchFamily="18" charset="0"/>
                          </a:rPr>
                        </m:ctrlPr>
                      </m:fPr>
                      <m:num>
                        <m:r>
                          <a:rPr lang="en-US" sz="9600" b="1" i="0" smtClean="0">
                            <a:solidFill>
                              <a:schemeClr val="bg2">
                                <a:lumMod val="25000"/>
                              </a:schemeClr>
                            </a:solidFill>
                            <a:latin typeface="Cambria Math" panose="02040503050406030204" pitchFamily="18" charset="0"/>
                          </a:rPr>
                          <m:t>𝟏</m:t>
                        </m:r>
                      </m:num>
                      <m:den>
                        <m:r>
                          <a:rPr lang="en-US" sz="9600" b="1" i="0" smtClean="0">
                            <a:solidFill>
                              <a:schemeClr val="bg2">
                                <a:lumMod val="25000"/>
                              </a:schemeClr>
                            </a:solidFill>
                            <a:latin typeface="Cambria Math" panose="02040503050406030204" pitchFamily="18" charset="0"/>
                          </a:rPr>
                          <m:t>𝟒</m:t>
                        </m:r>
                      </m:den>
                    </m:f>
                  </m:oMath>
                </a14:m>
                <a:r>
                  <a:rPr lang="en-US" sz="9600" b="1" dirty="0" smtClean="0">
                    <a:solidFill>
                      <a:schemeClr val="bg2">
                        <a:lumMod val="25000"/>
                      </a:schemeClr>
                    </a:solidFill>
                    <a:latin typeface="Cambria" panose="02040503050406030204" pitchFamily="18" charset="0"/>
                  </a:rPr>
                  <a:t>   +  </a:t>
                </a:r>
                <a14:m>
                  <m:oMath xmlns:m="http://schemas.openxmlformats.org/officeDocument/2006/math">
                    <m:r>
                      <a:rPr lang="en-US" sz="9600" b="1" i="0" smtClean="0">
                        <a:solidFill>
                          <a:schemeClr val="bg2">
                            <a:lumMod val="25000"/>
                          </a:schemeClr>
                        </a:solidFill>
                        <a:latin typeface="Cambria Math" panose="02040503050406030204" pitchFamily="18" charset="0"/>
                      </a:rPr>
                      <m:t> </m:t>
                    </m:r>
                    <m:f>
                      <m:fPr>
                        <m:ctrlPr>
                          <a:rPr lang="en-US" sz="9600" b="1" i="1">
                            <a:solidFill>
                              <a:schemeClr val="bg2">
                                <a:lumMod val="25000"/>
                              </a:schemeClr>
                            </a:solidFill>
                            <a:latin typeface="Cambria Math" panose="02040503050406030204" pitchFamily="18" charset="0"/>
                          </a:rPr>
                        </m:ctrlPr>
                      </m:fPr>
                      <m:num>
                        <m:r>
                          <a:rPr lang="en-US" sz="9600" b="1" i="1">
                            <a:solidFill>
                              <a:schemeClr val="bg2">
                                <a:lumMod val="25000"/>
                              </a:schemeClr>
                            </a:solidFill>
                            <a:latin typeface="Cambria Math" panose="02040503050406030204" pitchFamily="18" charset="0"/>
                          </a:rPr>
                          <m:t>𝟏</m:t>
                        </m:r>
                      </m:num>
                      <m:den>
                        <m:r>
                          <a:rPr lang="en-US" sz="9600" b="1" i="0" smtClean="0">
                            <a:solidFill>
                              <a:schemeClr val="bg2">
                                <a:lumMod val="25000"/>
                              </a:schemeClr>
                            </a:solidFill>
                            <a:latin typeface="Cambria Math" panose="02040503050406030204" pitchFamily="18" charset="0"/>
                          </a:rPr>
                          <m:t>𝟐</m:t>
                        </m:r>
                      </m:den>
                    </m:f>
                    <m:r>
                      <a:rPr lang="en-US" sz="9600" b="1" i="1" smtClean="0">
                        <a:solidFill>
                          <a:schemeClr val="bg2">
                            <a:lumMod val="25000"/>
                          </a:schemeClr>
                        </a:solidFill>
                        <a:latin typeface="Cambria Math" panose="02040503050406030204" pitchFamily="18" charset="0"/>
                      </a:rPr>
                      <m:t>  =</m:t>
                    </m:r>
                  </m:oMath>
                </a14:m>
                <a:endParaRPr lang="en-US" sz="9600" b="1" dirty="0" smtClean="0">
                  <a:solidFill>
                    <a:schemeClr val="bg2">
                      <a:lumMod val="25000"/>
                    </a:schemeClr>
                  </a:solidFill>
                  <a:latin typeface="Cambria" panose="020405030504060302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66915" y="444501"/>
                <a:ext cx="5570136" cy="2219197"/>
              </a:xfrm>
              <a:prstGeom prst="rect">
                <a:avLst/>
              </a:prstGeom>
              <a:blipFill rotWithShape="0">
                <a:blip r:embed="rId3"/>
                <a:stretch>
                  <a:fillRect t="-824" b="-148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66915" y="3211312"/>
                <a:ext cx="1097492" cy="285815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sz="9600" b="1" i="1" smtClean="0">
                              <a:solidFill>
                                <a:schemeClr val="bg2">
                                  <a:lumMod val="25000"/>
                                </a:schemeClr>
                              </a:solidFill>
                              <a:latin typeface="Cambria Math" panose="02040503050406030204" pitchFamily="18" charset="0"/>
                            </a:rPr>
                          </m:ctrlPr>
                        </m:fPr>
                        <m:num>
                          <m:r>
                            <a:rPr lang="en-US" sz="9600" b="1" i="0" smtClean="0">
                              <a:solidFill>
                                <a:schemeClr val="bg2">
                                  <a:lumMod val="25000"/>
                                </a:schemeClr>
                              </a:solidFill>
                              <a:latin typeface="Cambria Math" panose="02040503050406030204" pitchFamily="18" charset="0"/>
                            </a:rPr>
                            <m:t>𝟏</m:t>
                          </m:r>
                        </m:num>
                        <m:den>
                          <m:r>
                            <a:rPr lang="en-US" sz="9600" b="1" i="0" smtClean="0">
                              <a:solidFill>
                                <a:schemeClr val="bg2">
                                  <a:lumMod val="25000"/>
                                </a:schemeClr>
                              </a:solidFill>
                              <a:latin typeface="Cambria Math" panose="02040503050406030204" pitchFamily="18" charset="0"/>
                            </a:rPr>
                            <m:t>𝟐</m:t>
                          </m:r>
                        </m:den>
                      </m:f>
                    </m:oMath>
                  </m:oMathPara>
                </a14:m>
                <a:endParaRPr lang="en-US" sz="9600" b="1" dirty="0" smtClean="0">
                  <a:solidFill>
                    <a:schemeClr val="bg2">
                      <a:lumMod val="25000"/>
                    </a:schemeClr>
                  </a:solidFill>
                  <a:latin typeface="Cambria"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66915" y="3211312"/>
                <a:ext cx="1097492" cy="2858155"/>
              </a:xfrm>
              <a:prstGeom prst="rect">
                <a:avLst/>
              </a:prstGeom>
              <a:blipFill rotWithShape="0">
                <a:blip r:embed="rId4"/>
                <a:stretch>
                  <a:fillRect/>
                </a:stretch>
              </a:blipFill>
            </p:spPr>
            <p:txBody>
              <a:bodyPr/>
              <a:lstStyle/>
              <a:p>
                <a:r>
                  <a:rPr lang="en-US">
                    <a:noFill/>
                  </a:rPr>
                  <a:t> </a:t>
                </a:r>
              </a:p>
            </p:txBody>
          </p:sp>
        </mc:Fallback>
      </mc:AlternateContent>
      <p:sp>
        <p:nvSpPr>
          <p:cNvPr id="5" name="Rectangle 4"/>
          <p:cNvSpPr/>
          <p:nvPr/>
        </p:nvSpPr>
        <p:spPr>
          <a:xfrm>
            <a:off x="1764407" y="4743420"/>
            <a:ext cx="932213" cy="1569660"/>
          </a:xfrm>
          <a:prstGeom prst="rect">
            <a:avLst/>
          </a:prstGeom>
        </p:spPr>
        <p:txBody>
          <a:bodyPr wrap="square">
            <a:spAutoFit/>
          </a:bodyPr>
          <a:lstStyle/>
          <a:p>
            <a:r>
              <a:rPr lang="en-US" sz="9600" b="1" dirty="0" smtClean="0">
                <a:solidFill>
                  <a:schemeClr val="bg2">
                    <a:lumMod val="25000"/>
                  </a:schemeClr>
                </a:solidFill>
                <a:latin typeface="Cambria" panose="02040503050406030204" pitchFamily="18" charset="0"/>
              </a:rPr>
              <a:t>x</a:t>
            </a:r>
          </a:p>
        </p:txBody>
      </p:sp>
      <mc:AlternateContent xmlns:mc="http://schemas.openxmlformats.org/markup-compatibility/2006" xmlns:a14="http://schemas.microsoft.com/office/drawing/2010/main">
        <mc:Choice Requires="a14">
          <p:sp>
            <p:nvSpPr>
              <p:cNvPr id="7" name="Rectangle 6"/>
              <p:cNvSpPr/>
              <p:nvPr/>
            </p:nvSpPr>
            <p:spPr>
              <a:xfrm>
                <a:off x="2837377" y="4750950"/>
                <a:ext cx="1097492" cy="156966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9600" b="1" i="1" smtClean="0">
                          <a:solidFill>
                            <a:schemeClr val="bg2">
                              <a:lumMod val="25000"/>
                            </a:schemeClr>
                          </a:solidFill>
                          <a:latin typeface="Cambria Math" panose="02040503050406030204" pitchFamily="18" charset="0"/>
                        </a:rPr>
                        <m:t>𝟐</m:t>
                      </m:r>
                    </m:oMath>
                  </m:oMathPara>
                </a14:m>
                <a:endParaRPr lang="en-US" sz="9600" b="1" dirty="0" smtClean="0">
                  <a:solidFill>
                    <a:schemeClr val="bg2">
                      <a:lumMod val="25000"/>
                    </a:schemeClr>
                  </a:solidFill>
                  <a:latin typeface="Cambria" panose="020405030504060302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837377" y="4750950"/>
                <a:ext cx="1097492" cy="1569660"/>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640771" y="4750950"/>
                <a:ext cx="1323976" cy="156966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9600" b="1" i="1">
                          <a:solidFill>
                            <a:schemeClr val="bg2">
                              <a:lumMod val="25000"/>
                            </a:schemeClr>
                          </a:solidFill>
                          <a:latin typeface="Cambria Math" panose="02040503050406030204" pitchFamily="18" charset="0"/>
                        </a:rPr>
                        <m:t>=</m:t>
                      </m:r>
                    </m:oMath>
                  </m:oMathPara>
                </a14:m>
                <a:endParaRPr lang="en-US" sz="9600" b="1" dirty="0" smtClean="0">
                  <a:solidFill>
                    <a:schemeClr val="bg2">
                      <a:lumMod val="25000"/>
                    </a:schemeClr>
                  </a:solidFill>
                  <a:latin typeface="Cambria" panose="020405030504060302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640771" y="4750950"/>
                <a:ext cx="1323976" cy="1569660"/>
              </a:xfrm>
              <a:prstGeom prst="rect">
                <a:avLst/>
              </a:prstGeom>
              <a:blipFill rotWithShape="0">
                <a:blip r:embed="rId6"/>
                <a:stretch>
                  <a:fillRect/>
                </a:stretch>
              </a:blipFill>
            </p:spPr>
            <p:txBody>
              <a:bodyPr/>
              <a:lstStyle/>
              <a:p>
                <a:r>
                  <a:rPr lang="en-US">
                    <a:noFill/>
                  </a:rPr>
                  <a:t> </a:t>
                </a:r>
              </a:p>
            </p:txBody>
          </p:sp>
        </mc:Fallback>
      </mc:AlternateContent>
      <p:sp>
        <p:nvSpPr>
          <p:cNvPr id="9" name="Rectangle 8"/>
          <p:cNvSpPr/>
          <p:nvPr/>
        </p:nvSpPr>
        <p:spPr>
          <a:xfrm>
            <a:off x="1764407" y="2967699"/>
            <a:ext cx="932213" cy="1569660"/>
          </a:xfrm>
          <a:prstGeom prst="rect">
            <a:avLst/>
          </a:prstGeom>
        </p:spPr>
        <p:txBody>
          <a:bodyPr wrap="square">
            <a:spAutoFit/>
          </a:bodyPr>
          <a:lstStyle/>
          <a:p>
            <a:r>
              <a:rPr lang="en-US" sz="9600" b="1" dirty="0" smtClean="0">
                <a:solidFill>
                  <a:schemeClr val="bg2">
                    <a:lumMod val="25000"/>
                  </a:schemeClr>
                </a:solidFill>
                <a:latin typeface="Cambria" panose="02040503050406030204" pitchFamily="18" charset="0"/>
              </a:rPr>
              <a:t>x</a:t>
            </a:r>
          </a:p>
        </p:txBody>
      </p:sp>
      <mc:AlternateContent xmlns:mc="http://schemas.openxmlformats.org/markup-compatibility/2006" xmlns:a14="http://schemas.microsoft.com/office/drawing/2010/main">
        <mc:Choice Requires="a14">
          <p:sp>
            <p:nvSpPr>
              <p:cNvPr id="10" name="Rectangle 9"/>
              <p:cNvSpPr/>
              <p:nvPr/>
            </p:nvSpPr>
            <p:spPr>
              <a:xfrm>
                <a:off x="2823309" y="3057133"/>
                <a:ext cx="1097492" cy="156966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9600" b="1" i="1" smtClean="0">
                          <a:solidFill>
                            <a:schemeClr val="bg2">
                              <a:lumMod val="25000"/>
                            </a:schemeClr>
                          </a:solidFill>
                          <a:latin typeface="Cambria Math" panose="02040503050406030204" pitchFamily="18" charset="0"/>
                        </a:rPr>
                        <m:t>𝟐</m:t>
                      </m:r>
                    </m:oMath>
                  </m:oMathPara>
                </a14:m>
                <a:endParaRPr lang="en-US" sz="9600" b="1" dirty="0" smtClean="0">
                  <a:solidFill>
                    <a:schemeClr val="bg2">
                      <a:lumMod val="25000"/>
                    </a:schemeClr>
                  </a:solidFill>
                  <a:latin typeface="Cambria" panose="020405030504060302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823309" y="3057133"/>
                <a:ext cx="1097492" cy="1569660"/>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642994" y="3070729"/>
                <a:ext cx="1405256" cy="1569660"/>
              </a:xfrm>
              <a:prstGeom prst="rect">
                <a:avLst/>
              </a:prstGeom>
            </p:spPr>
            <p:txBody>
              <a:bodyPr wrap="square">
                <a:spAutoFit/>
              </a:bodyPr>
              <a:lstStyle/>
              <a:p>
                <a:r>
                  <a:rPr lang="en-US" sz="9600" b="1" dirty="0" smtClean="0">
                    <a:solidFill>
                      <a:schemeClr val="bg2">
                        <a:lumMod val="25000"/>
                      </a:schemeClr>
                    </a:solidFill>
                    <a:latin typeface="Cambria" panose="02040503050406030204" pitchFamily="18" charset="0"/>
                  </a:rPr>
                  <a:t> </a:t>
                </a:r>
                <a14:m>
                  <m:oMath xmlns:m="http://schemas.openxmlformats.org/officeDocument/2006/math">
                    <m:r>
                      <a:rPr lang="en-US" sz="9600" b="1" i="1">
                        <a:solidFill>
                          <a:schemeClr val="bg2">
                            <a:lumMod val="25000"/>
                          </a:schemeClr>
                        </a:solidFill>
                        <a:latin typeface="Cambria Math" panose="02040503050406030204" pitchFamily="18" charset="0"/>
                      </a:rPr>
                      <m:t>=</m:t>
                    </m:r>
                  </m:oMath>
                </a14:m>
                <a:endParaRPr lang="en-US" sz="9600" b="1" dirty="0" smtClean="0">
                  <a:solidFill>
                    <a:schemeClr val="bg2">
                      <a:lumMod val="25000"/>
                    </a:schemeClr>
                  </a:solidFill>
                  <a:latin typeface="Cambria" panose="020405030504060302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3642994" y="3070729"/>
                <a:ext cx="1405256" cy="1569660"/>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139558" y="3197715"/>
                <a:ext cx="1097492" cy="285815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sz="9600" b="1" i="1" smtClean="0">
                              <a:solidFill>
                                <a:schemeClr val="bg2">
                                  <a:lumMod val="25000"/>
                                </a:schemeClr>
                              </a:solidFill>
                              <a:latin typeface="Cambria Math" panose="02040503050406030204" pitchFamily="18" charset="0"/>
                            </a:rPr>
                          </m:ctrlPr>
                        </m:fPr>
                        <m:num>
                          <m:r>
                            <a:rPr lang="en-US" sz="9600" b="1" i="0" smtClean="0">
                              <a:solidFill>
                                <a:schemeClr val="bg2">
                                  <a:lumMod val="25000"/>
                                </a:schemeClr>
                              </a:solidFill>
                              <a:latin typeface="Cambria Math" panose="02040503050406030204" pitchFamily="18" charset="0"/>
                            </a:rPr>
                            <m:t>𝟐</m:t>
                          </m:r>
                        </m:num>
                        <m:den>
                          <m:r>
                            <a:rPr lang="en-US" sz="9600" b="1" i="0" smtClean="0">
                              <a:solidFill>
                                <a:schemeClr val="bg2">
                                  <a:lumMod val="25000"/>
                                </a:schemeClr>
                              </a:solidFill>
                              <a:latin typeface="Cambria Math" panose="02040503050406030204" pitchFamily="18" charset="0"/>
                            </a:rPr>
                            <m:t>𝟒</m:t>
                          </m:r>
                        </m:den>
                      </m:f>
                    </m:oMath>
                  </m:oMathPara>
                </a14:m>
                <a:endParaRPr lang="en-US" sz="9600" b="1" dirty="0" smtClean="0">
                  <a:solidFill>
                    <a:schemeClr val="bg2">
                      <a:lumMod val="25000"/>
                    </a:schemeClr>
                  </a:solidFill>
                  <a:latin typeface="Cambria" panose="020405030504060302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5139558" y="3197715"/>
                <a:ext cx="1097492" cy="2858155"/>
              </a:xfrm>
              <a:prstGeom prst="rect">
                <a:avLst/>
              </a:prstGeom>
              <a:blipFill rotWithShape="0">
                <a:blip r:embed="rId9"/>
                <a:stretch>
                  <a:fillRect/>
                </a:stretch>
              </a:blipFill>
            </p:spPr>
            <p:txBody>
              <a:bodyPr/>
              <a:lstStyle/>
              <a:p>
                <a:r>
                  <a:rPr lang="en-US">
                    <a:noFill/>
                  </a:rPr>
                  <a:t> </a:t>
                </a:r>
              </a:p>
            </p:txBody>
          </p:sp>
        </mc:Fallback>
      </mc:AlternateContent>
      <p:sp>
        <p:nvSpPr>
          <p:cNvPr id="13" name="Rectangle 12"/>
          <p:cNvSpPr/>
          <p:nvPr/>
        </p:nvSpPr>
        <p:spPr>
          <a:xfrm>
            <a:off x="5132740" y="4743420"/>
            <a:ext cx="943166" cy="1569660"/>
          </a:xfrm>
          <a:prstGeom prst="rect">
            <a:avLst/>
          </a:prstGeom>
        </p:spPr>
        <p:txBody>
          <a:bodyPr wrap="square">
            <a:spAutoFit/>
          </a:bodyPr>
          <a:lstStyle/>
          <a:p>
            <a:r>
              <a:rPr lang="en-US" sz="9600" b="1" dirty="0" smtClean="0">
                <a:solidFill>
                  <a:schemeClr val="bg2">
                    <a:lumMod val="25000"/>
                  </a:schemeClr>
                </a:solidFill>
                <a:latin typeface="Cambria" panose="02040503050406030204" pitchFamily="18" charset="0"/>
              </a:rPr>
              <a:t>4</a:t>
            </a:r>
          </a:p>
        </p:txBody>
      </p:sp>
    </p:spTree>
    <p:extLst>
      <p:ext uri="{BB962C8B-B14F-4D97-AF65-F5344CB8AC3E}">
        <p14:creationId xmlns:p14="http://schemas.microsoft.com/office/powerpoint/2010/main" val="69561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xit" presetSubtype="0" fill="hold" grpId="1" nodeType="withEffect">
                                  <p:stCondLst>
                                    <p:cond delay="0"/>
                                  </p:stCondLst>
                                  <p:childTnLst>
                                    <p:animEffect transition="out" filter="fade">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p:bldP spid="5" grpId="0"/>
      <p:bldP spid="7" grpId="0"/>
      <p:bldP spid="8" grpId="0"/>
      <p:bldP spid="9" grpId="0"/>
      <p:bldP spid="10" grpId="0"/>
      <p:bldP spid="11" grpId="0"/>
      <p:bldP spid="12" grpId="0"/>
      <p:bldP spid="13" grpId="0"/>
      <p:bldP spid="1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937646" y="1511636"/>
                <a:ext cx="6028638" cy="3313151"/>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f>
                        <m:fPr>
                          <m:ctrlPr>
                            <a:rPr lang="en-US" sz="11500" b="1" i="1" smtClean="0">
                              <a:solidFill>
                                <a:srgbClr val="000000"/>
                              </a:solidFill>
                              <a:latin typeface="Cambria Math" panose="02040503050406030204" pitchFamily="18" charset="0"/>
                            </a:rPr>
                          </m:ctrlPr>
                        </m:fPr>
                        <m:num>
                          <m:r>
                            <a:rPr lang="en-US" sz="11500" b="1" i="0" smtClean="0">
                              <a:solidFill>
                                <a:srgbClr val="000000"/>
                              </a:solidFill>
                              <a:latin typeface="Cambria Math" panose="02040503050406030204" pitchFamily="18" charset="0"/>
                            </a:rPr>
                            <m:t>𝟏</m:t>
                          </m:r>
                        </m:num>
                        <m:den>
                          <m:r>
                            <a:rPr lang="en-US" sz="11500" b="1" i="0" smtClean="0">
                              <a:solidFill>
                                <a:srgbClr val="000000"/>
                              </a:solidFill>
                              <a:latin typeface="Cambria Math" panose="02040503050406030204" pitchFamily="18" charset="0"/>
                            </a:rPr>
                            <m:t>𝟐</m:t>
                          </m:r>
                        </m:den>
                      </m:f>
                      <m:r>
                        <a:rPr lang="en-US" sz="11500" b="1" i="0" smtClean="0">
                          <a:solidFill>
                            <a:srgbClr val="000000"/>
                          </a:solidFill>
                          <a:latin typeface="Cambria Math" panose="02040503050406030204" pitchFamily="18" charset="0"/>
                        </a:rPr>
                        <m:t> </m:t>
                      </m:r>
                      <m:r>
                        <a:rPr lang="en-US" sz="11500" b="1" i="0" smtClean="0">
                          <a:solidFill>
                            <a:srgbClr val="000000"/>
                          </a:solidFill>
                          <a:latin typeface="Cambria Math" panose="02040503050406030204" pitchFamily="18" charset="0"/>
                        </a:rPr>
                        <m:t>𝐱</m:t>
                      </m:r>
                      <m:r>
                        <a:rPr lang="en-US" sz="11500" b="1" i="0" smtClean="0">
                          <a:solidFill>
                            <a:srgbClr val="000000"/>
                          </a:solidFill>
                          <a:latin typeface="Cambria Math" panose="02040503050406030204" pitchFamily="18" charset="0"/>
                        </a:rPr>
                        <m:t> </m:t>
                      </m:r>
                      <m:f>
                        <m:fPr>
                          <m:ctrlPr>
                            <a:rPr lang="en-US" sz="11500" b="1" i="1" smtClean="0">
                              <a:solidFill>
                                <a:srgbClr val="000000"/>
                              </a:solidFill>
                              <a:latin typeface="Cambria Math" panose="02040503050406030204" pitchFamily="18" charset="0"/>
                            </a:rPr>
                          </m:ctrlPr>
                        </m:fPr>
                        <m:num>
                          <m:r>
                            <a:rPr lang="en-US" sz="11500" b="1" i="0" smtClean="0">
                              <a:solidFill>
                                <a:srgbClr val="000000"/>
                              </a:solidFill>
                              <a:latin typeface="Cambria Math" panose="02040503050406030204" pitchFamily="18" charset="0"/>
                            </a:rPr>
                            <m:t>𝟏</m:t>
                          </m:r>
                        </m:num>
                        <m:den>
                          <m:r>
                            <a:rPr lang="en-US" sz="11500" b="1" i="0" smtClean="0">
                              <a:solidFill>
                                <a:srgbClr val="000000"/>
                              </a:solidFill>
                              <a:latin typeface="Cambria Math" panose="02040503050406030204" pitchFamily="18" charset="0"/>
                            </a:rPr>
                            <m:t>𝟒</m:t>
                          </m:r>
                        </m:den>
                      </m:f>
                      <m:r>
                        <a:rPr lang="en-US" sz="11500" b="1" i="0" smtClean="0">
                          <a:solidFill>
                            <a:srgbClr val="000000"/>
                          </a:solidFill>
                          <a:latin typeface="Cambria Math" panose="02040503050406030204" pitchFamily="18" charset="0"/>
                        </a:rPr>
                        <m:t>= </m:t>
                      </m:r>
                    </m:oMath>
                  </m:oMathPara>
                </a14:m>
                <a:endParaRPr lang="en-US" sz="11500" b="1" dirty="0">
                  <a:solidFill>
                    <a:srgbClr val="000000"/>
                  </a:solidFill>
                  <a:latin typeface="+mj-lt"/>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937646" y="1511636"/>
                <a:ext cx="6028638" cy="3313151"/>
              </a:xfrm>
              <a:prstGeom prst="rect">
                <a:avLst/>
              </a:prstGeom>
              <a:blipFill rotWithShape="0">
                <a:blip r:embed="rId3"/>
                <a:stretch>
                  <a:fillRect l="-1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966098" y="1511636"/>
                <a:ext cx="2753534" cy="331315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1500" b="1" i="1" smtClean="0">
                              <a:solidFill>
                                <a:srgbClr val="000000"/>
                              </a:solidFill>
                              <a:latin typeface="Cambria Math" panose="02040503050406030204" pitchFamily="18" charset="0"/>
                            </a:rPr>
                          </m:ctrlPr>
                        </m:fPr>
                        <m:num>
                          <m:r>
                            <a:rPr lang="en-US" sz="11500" b="1" i="0" smtClean="0">
                              <a:solidFill>
                                <a:srgbClr val="000000"/>
                              </a:solidFill>
                              <a:latin typeface="Cambria Math" panose="02040503050406030204" pitchFamily="18" charset="0"/>
                            </a:rPr>
                            <m:t>𝟏</m:t>
                          </m:r>
                        </m:num>
                        <m:den>
                          <m:r>
                            <a:rPr lang="en-US" sz="11500" b="1" i="0" smtClean="0">
                              <a:solidFill>
                                <a:srgbClr val="000000"/>
                              </a:solidFill>
                              <a:latin typeface="Cambria Math" panose="02040503050406030204" pitchFamily="18" charset="0"/>
                            </a:rPr>
                            <m:t>𝟖</m:t>
                          </m:r>
                        </m:den>
                      </m:f>
                    </m:oMath>
                  </m:oMathPara>
                </a14:m>
                <a:endParaRPr lang="en-US" sz="11500" b="1" dirty="0">
                  <a:solidFill>
                    <a:srgbClr val="000000"/>
                  </a:solidFill>
                  <a:latin typeface="+mj-lt"/>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966098" y="1511636"/>
                <a:ext cx="2753534" cy="3313151"/>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9317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762164" y="3883026"/>
                <a:ext cx="7712379" cy="2219197"/>
              </a:xfrm>
              <a:prstGeom prst="rect">
                <a:avLst/>
              </a:prstGeom>
            </p:spPr>
            <p:txBody>
              <a:bodyPr wrap="square">
                <a:spAutoFit/>
              </a:bodyPr>
              <a:lstStyle/>
              <a:p>
                <a14:m>
                  <m:oMath xmlns:m="http://schemas.openxmlformats.org/officeDocument/2006/math">
                    <m:f>
                      <m:fPr>
                        <m:ctrlPr>
                          <a:rPr lang="en-US" sz="9600" b="1" i="1" smtClean="0">
                            <a:solidFill>
                              <a:schemeClr val="bg2">
                                <a:lumMod val="25000"/>
                              </a:schemeClr>
                            </a:solidFill>
                            <a:latin typeface="Cambria Math" panose="02040503050406030204" pitchFamily="18" charset="0"/>
                          </a:rPr>
                        </m:ctrlPr>
                      </m:fPr>
                      <m:num>
                        <m:r>
                          <a:rPr lang="en-US" sz="9600" b="1" i="0" smtClean="0">
                            <a:solidFill>
                              <a:schemeClr val="bg2">
                                <a:lumMod val="25000"/>
                              </a:schemeClr>
                            </a:solidFill>
                            <a:latin typeface="Cambria Math" panose="02040503050406030204" pitchFamily="18" charset="0"/>
                          </a:rPr>
                          <m:t>𝟏</m:t>
                        </m:r>
                      </m:num>
                      <m:den>
                        <m:r>
                          <a:rPr lang="en-US" sz="9600" b="1" i="0" smtClean="0">
                            <a:solidFill>
                              <a:schemeClr val="bg2">
                                <a:lumMod val="25000"/>
                              </a:schemeClr>
                            </a:solidFill>
                            <a:latin typeface="Cambria Math" panose="02040503050406030204" pitchFamily="18" charset="0"/>
                          </a:rPr>
                          <m:t>𝟒</m:t>
                        </m:r>
                      </m:den>
                    </m:f>
                  </m:oMath>
                </a14:m>
                <a:r>
                  <a:rPr lang="en-US" sz="9600" b="1" dirty="0" smtClean="0">
                    <a:solidFill>
                      <a:schemeClr val="bg2">
                        <a:lumMod val="25000"/>
                      </a:schemeClr>
                    </a:solidFill>
                  </a:rPr>
                  <a:t>   +  </a:t>
                </a:r>
                <a14:m>
                  <m:oMath xmlns:m="http://schemas.openxmlformats.org/officeDocument/2006/math">
                    <m:r>
                      <a:rPr lang="en-US" sz="9600" b="1" i="0" smtClean="0">
                        <a:solidFill>
                          <a:schemeClr val="bg2">
                            <a:lumMod val="25000"/>
                          </a:schemeClr>
                        </a:solidFill>
                        <a:latin typeface="Cambria Math" panose="02040503050406030204" pitchFamily="18" charset="0"/>
                      </a:rPr>
                      <m:t> </m:t>
                    </m:r>
                    <m:f>
                      <m:fPr>
                        <m:ctrlPr>
                          <a:rPr lang="en-US" sz="9600" b="1" i="1">
                            <a:solidFill>
                              <a:schemeClr val="bg2">
                                <a:lumMod val="25000"/>
                              </a:schemeClr>
                            </a:solidFill>
                            <a:latin typeface="Cambria Math" panose="02040503050406030204" pitchFamily="18" charset="0"/>
                          </a:rPr>
                        </m:ctrlPr>
                      </m:fPr>
                      <m:num>
                        <m:r>
                          <a:rPr lang="en-US" sz="9600" b="1" i="1" smtClean="0">
                            <a:solidFill>
                              <a:schemeClr val="bg2">
                                <a:lumMod val="25000"/>
                              </a:schemeClr>
                            </a:solidFill>
                            <a:latin typeface="Cambria Math" panose="02040503050406030204" pitchFamily="18" charset="0"/>
                          </a:rPr>
                          <m:t>𝟐</m:t>
                        </m:r>
                      </m:num>
                      <m:den>
                        <m:r>
                          <a:rPr lang="en-US" sz="9600" b="1" i="0" smtClean="0">
                            <a:solidFill>
                              <a:schemeClr val="bg2">
                                <a:lumMod val="25000"/>
                              </a:schemeClr>
                            </a:solidFill>
                            <a:latin typeface="Cambria Math" panose="02040503050406030204" pitchFamily="18" charset="0"/>
                          </a:rPr>
                          <m:t>𝟒</m:t>
                        </m:r>
                      </m:den>
                    </m:f>
                    <m:r>
                      <a:rPr lang="en-US" sz="9600" b="1" i="1" smtClean="0">
                        <a:solidFill>
                          <a:schemeClr val="bg2">
                            <a:lumMod val="25000"/>
                          </a:schemeClr>
                        </a:solidFill>
                        <a:latin typeface="Cambria Math" panose="02040503050406030204" pitchFamily="18" charset="0"/>
                      </a:rPr>
                      <m:t>  =  </m:t>
                    </m:r>
                    <m:f>
                      <m:fPr>
                        <m:ctrlPr>
                          <a:rPr lang="en-US" sz="9600" b="1" i="1">
                            <a:solidFill>
                              <a:schemeClr val="bg2">
                                <a:lumMod val="25000"/>
                              </a:schemeClr>
                            </a:solidFill>
                            <a:latin typeface="Cambria Math" panose="02040503050406030204" pitchFamily="18" charset="0"/>
                          </a:rPr>
                        </m:ctrlPr>
                      </m:fPr>
                      <m:num>
                        <m:r>
                          <a:rPr lang="en-US" sz="9600" b="1" i="0" smtClean="0">
                            <a:solidFill>
                              <a:schemeClr val="bg2">
                                <a:lumMod val="25000"/>
                              </a:schemeClr>
                            </a:solidFill>
                            <a:latin typeface="Cambria Math" panose="02040503050406030204" pitchFamily="18" charset="0"/>
                          </a:rPr>
                          <m:t>𝟑</m:t>
                        </m:r>
                      </m:num>
                      <m:den>
                        <m:r>
                          <a:rPr lang="en-US" sz="9600" b="1">
                            <a:solidFill>
                              <a:schemeClr val="bg2">
                                <a:lumMod val="25000"/>
                              </a:schemeClr>
                            </a:solidFill>
                            <a:latin typeface="Cambria Math" panose="02040503050406030204" pitchFamily="18" charset="0"/>
                          </a:rPr>
                          <m:t>𝟒</m:t>
                        </m:r>
                      </m:den>
                    </m:f>
                  </m:oMath>
                </a14:m>
                <a:endParaRPr lang="en-US" sz="9600" b="1" dirty="0" smtClean="0">
                  <a:solidFill>
                    <a:schemeClr val="bg2">
                      <a:lumMod val="25000"/>
                    </a:schemeClr>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762164" y="3883026"/>
                <a:ext cx="7712379" cy="2219197"/>
              </a:xfrm>
              <a:prstGeom prst="rect">
                <a:avLst/>
              </a:prstGeom>
              <a:blipFill rotWithShape="0">
                <a:blip r:embed="rId3"/>
                <a:stretch>
                  <a:fillRect t="-275"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62164" y="463551"/>
                <a:ext cx="7712379" cy="2219197"/>
              </a:xfrm>
              <a:prstGeom prst="rect">
                <a:avLst/>
              </a:prstGeom>
            </p:spPr>
            <p:txBody>
              <a:bodyPr wrap="square">
                <a:spAutoFit/>
              </a:bodyPr>
              <a:lstStyle/>
              <a:p>
                <a14:m>
                  <m:oMath xmlns:m="http://schemas.openxmlformats.org/officeDocument/2006/math">
                    <m:f>
                      <m:fPr>
                        <m:ctrlPr>
                          <a:rPr lang="en-US" sz="9600" b="1" i="1" smtClean="0">
                            <a:solidFill>
                              <a:schemeClr val="bg2">
                                <a:lumMod val="25000"/>
                              </a:schemeClr>
                            </a:solidFill>
                            <a:latin typeface="Cambria Math" panose="02040503050406030204" pitchFamily="18" charset="0"/>
                          </a:rPr>
                        </m:ctrlPr>
                      </m:fPr>
                      <m:num>
                        <m:r>
                          <a:rPr lang="en-US" sz="9600" b="1" i="0" smtClean="0">
                            <a:solidFill>
                              <a:schemeClr val="bg2">
                                <a:lumMod val="25000"/>
                              </a:schemeClr>
                            </a:solidFill>
                            <a:latin typeface="Cambria Math" panose="02040503050406030204" pitchFamily="18" charset="0"/>
                          </a:rPr>
                          <m:t>𝟏</m:t>
                        </m:r>
                      </m:num>
                      <m:den>
                        <m:r>
                          <a:rPr lang="en-US" sz="9600" b="1" i="0" smtClean="0">
                            <a:solidFill>
                              <a:schemeClr val="bg2">
                                <a:lumMod val="25000"/>
                              </a:schemeClr>
                            </a:solidFill>
                            <a:latin typeface="Cambria Math" panose="02040503050406030204" pitchFamily="18" charset="0"/>
                          </a:rPr>
                          <m:t>𝟒</m:t>
                        </m:r>
                      </m:den>
                    </m:f>
                  </m:oMath>
                </a14:m>
                <a:r>
                  <a:rPr lang="en-US" sz="9600" b="1" dirty="0" smtClean="0">
                    <a:solidFill>
                      <a:schemeClr val="bg2">
                        <a:lumMod val="25000"/>
                      </a:schemeClr>
                    </a:solidFill>
                  </a:rPr>
                  <a:t>   +  </a:t>
                </a:r>
                <a14:m>
                  <m:oMath xmlns:m="http://schemas.openxmlformats.org/officeDocument/2006/math">
                    <m:r>
                      <a:rPr lang="en-US" sz="9600" b="1" i="0" smtClean="0">
                        <a:solidFill>
                          <a:schemeClr val="bg2">
                            <a:lumMod val="25000"/>
                          </a:schemeClr>
                        </a:solidFill>
                        <a:latin typeface="Cambria Math" panose="02040503050406030204" pitchFamily="18" charset="0"/>
                      </a:rPr>
                      <m:t> </m:t>
                    </m:r>
                    <m:f>
                      <m:fPr>
                        <m:ctrlPr>
                          <a:rPr lang="en-US" sz="9600" b="1" i="1">
                            <a:solidFill>
                              <a:schemeClr val="bg2">
                                <a:lumMod val="25000"/>
                              </a:schemeClr>
                            </a:solidFill>
                            <a:latin typeface="Cambria Math" panose="02040503050406030204" pitchFamily="18" charset="0"/>
                          </a:rPr>
                        </m:ctrlPr>
                      </m:fPr>
                      <m:num>
                        <m:r>
                          <a:rPr lang="en-US" sz="9600" b="1" i="1">
                            <a:solidFill>
                              <a:schemeClr val="bg2">
                                <a:lumMod val="25000"/>
                              </a:schemeClr>
                            </a:solidFill>
                            <a:latin typeface="Cambria Math" panose="02040503050406030204" pitchFamily="18" charset="0"/>
                          </a:rPr>
                          <m:t>𝟏</m:t>
                        </m:r>
                      </m:num>
                      <m:den>
                        <m:r>
                          <a:rPr lang="en-US" sz="9600" b="1" i="0" smtClean="0">
                            <a:solidFill>
                              <a:schemeClr val="bg2">
                                <a:lumMod val="25000"/>
                              </a:schemeClr>
                            </a:solidFill>
                            <a:latin typeface="Cambria Math" panose="02040503050406030204" pitchFamily="18" charset="0"/>
                          </a:rPr>
                          <m:t>𝟐</m:t>
                        </m:r>
                      </m:den>
                    </m:f>
                    <m:r>
                      <a:rPr lang="en-US" sz="9600" b="1" i="1" smtClean="0">
                        <a:solidFill>
                          <a:schemeClr val="bg2">
                            <a:lumMod val="25000"/>
                          </a:schemeClr>
                        </a:solidFill>
                        <a:latin typeface="Cambria Math" panose="02040503050406030204" pitchFamily="18" charset="0"/>
                      </a:rPr>
                      <m:t>  =</m:t>
                    </m:r>
                  </m:oMath>
                </a14:m>
                <a:endParaRPr lang="en-US" sz="9600" b="1" dirty="0" smtClean="0">
                  <a:solidFill>
                    <a:schemeClr val="bg2">
                      <a:lumMod val="25000"/>
                    </a:schemeClr>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762164" y="463551"/>
                <a:ext cx="7712379" cy="2219197"/>
              </a:xfrm>
              <a:prstGeom prst="rect">
                <a:avLst/>
              </a:prstGeom>
              <a:blipFill rotWithShape="0">
                <a:blip r:embed="rId4"/>
                <a:stretch>
                  <a:fillRect t="-275" b="-15385"/>
                </a:stretch>
              </a:blipFill>
            </p:spPr>
            <p:txBody>
              <a:bodyPr/>
              <a:lstStyle/>
              <a:p>
                <a:r>
                  <a:rPr lang="en-US">
                    <a:noFill/>
                  </a:rPr>
                  <a:t> </a:t>
                </a:r>
              </a:p>
            </p:txBody>
          </p:sp>
        </mc:Fallback>
      </mc:AlternateContent>
    </p:spTree>
    <p:extLst>
      <p:ext uri="{BB962C8B-B14F-4D97-AF65-F5344CB8AC3E}">
        <p14:creationId xmlns:p14="http://schemas.microsoft.com/office/powerpoint/2010/main" val="26265436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422618" y="143106"/>
            <a:ext cx="1243707" cy="2946399"/>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666914" y="444501"/>
                <a:ext cx="7712379" cy="2241126"/>
              </a:xfrm>
              <a:prstGeom prst="rect">
                <a:avLst/>
              </a:prstGeom>
            </p:spPr>
            <p:txBody>
              <a:bodyPr wrap="square">
                <a:spAutoFit/>
              </a:bodyPr>
              <a:lstStyle/>
              <a:p>
                <a14:m>
                  <m:oMath xmlns:m="http://schemas.openxmlformats.org/officeDocument/2006/math">
                    <m:f>
                      <m:fPr>
                        <m:ctrlPr>
                          <a:rPr lang="en-US" sz="9600" b="1" i="1" smtClean="0">
                            <a:solidFill>
                              <a:schemeClr val="bg2">
                                <a:lumMod val="25000"/>
                              </a:schemeClr>
                            </a:solidFill>
                            <a:latin typeface="Cambria Math" panose="02040503050406030204" pitchFamily="18" charset="0"/>
                          </a:rPr>
                        </m:ctrlPr>
                      </m:fPr>
                      <m:num>
                        <m:r>
                          <a:rPr lang="en-US" sz="9600" b="1" i="0" smtClean="0">
                            <a:solidFill>
                              <a:schemeClr val="bg2">
                                <a:lumMod val="25000"/>
                              </a:schemeClr>
                            </a:solidFill>
                            <a:latin typeface="Cambria Math" panose="02040503050406030204" pitchFamily="18" charset="0"/>
                          </a:rPr>
                          <m:t>𝟑</m:t>
                        </m:r>
                      </m:num>
                      <m:den>
                        <m:r>
                          <a:rPr lang="en-US" sz="9600" b="1" i="0" smtClean="0">
                            <a:solidFill>
                              <a:schemeClr val="bg2">
                                <a:lumMod val="25000"/>
                              </a:schemeClr>
                            </a:solidFill>
                            <a:latin typeface="Cambria Math" panose="02040503050406030204" pitchFamily="18" charset="0"/>
                          </a:rPr>
                          <m:t>𝟒</m:t>
                        </m:r>
                      </m:den>
                    </m:f>
                  </m:oMath>
                </a14:m>
                <a:r>
                  <a:rPr lang="en-US" sz="9600" b="1" dirty="0" smtClean="0">
                    <a:solidFill>
                      <a:schemeClr val="bg2">
                        <a:lumMod val="25000"/>
                      </a:schemeClr>
                    </a:solidFill>
                    <a:latin typeface="Cambria" panose="02040503050406030204" pitchFamily="18" charset="0"/>
                  </a:rPr>
                  <a:t>   +  </a:t>
                </a:r>
                <a14:m>
                  <m:oMath xmlns:m="http://schemas.openxmlformats.org/officeDocument/2006/math">
                    <m:r>
                      <a:rPr lang="en-US" sz="9600" b="1" i="0" smtClean="0">
                        <a:solidFill>
                          <a:schemeClr val="bg2">
                            <a:lumMod val="25000"/>
                          </a:schemeClr>
                        </a:solidFill>
                        <a:latin typeface="Cambria Math" panose="02040503050406030204" pitchFamily="18" charset="0"/>
                      </a:rPr>
                      <m:t> </m:t>
                    </m:r>
                    <m:f>
                      <m:fPr>
                        <m:ctrlPr>
                          <a:rPr lang="en-US" sz="9600" b="1" i="1">
                            <a:solidFill>
                              <a:schemeClr val="bg2">
                                <a:lumMod val="25000"/>
                              </a:schemeClr>
                            </a:solidFill>
                            <a:latin typeface="Cambria Math" panose="02040503050406030204" pitchFamily="18" charset="0"/>
                          </a:rPr>
                        </m:ctrlPr>
                      </m:fPr>
                      <m:num>
                        <m:r>
                          <a:rPr lang="en-US" sz="9600" b="1" i="1" smtClean="0">
                            <a:solidFill>
                              <a:schemeClr val="bg2">
                                <a:lumMod val="25000"/>
                              </a:schemeClr>
                            </a:solidFill>
                            <a:latin typeface="Cambria Math" panose="02040503050406030204" pitchFamily="18" charset="0"/>
                          </a:rPr>
                          <m:t>𝟓</m:t>
                        </m:r>
                      </m:num>
                      <m:den>
                        <m:r>
                          <a:rPr lang="en-US" sz="9600" b="1" i="0" smtClean="0">
                            <a:solidFill>
                              <a:schemeClr val="bg2">
                                <a:lumMod val="25000"/>
                              </a:schemeClr>
                            </a:solidFill>
                            <a:latin typeface="Cambria Math" panose="02040503050406030204" pitchFamily="18" charset="0"/>
                          </a:rPr>
                          <m:t>𝟖</m:t>
                        </m:r>
                      </m:den>
                    </m:f>
                    <m:r>
                      <a:rPr lang="en-US" sz="9600" b="1" i="1" smtClean="0">
                        <a:solidFill>
                          <a:schemeClr val="bg2">
                            <a:lumMod val="25000"/>
                          </a:schemeClr>
                        </a:solidFill>
                        <a:latin typeface="Cambria Math" panose="02040503050406030204" pitchFamily="18" charset="0"/>
                      </a:rPr>
                      <m:t>  =</m:t>
                    </m:r>
                  </m:oMath>
                </a14:m>
                <a:endParaRPr lang="en-US" sz="9600" b="1" dirty="0" smtClean="0">
                  <a:solidFill>
                    <a:schemeClr val="bg2">
                      <a:lumMod val="25000"/>
                    </a:schemeClr>
                  </a:solidFill>
                  <a:latin typeface="Cambria" panose="020405030504060302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66914" y="444501"/>
                <a:ext cx="7712379" cy="2241126"/>
              </a:xfrm>
              <a:prstGeom prst="rect">
                <a:avLst/>
              </a:prstGeom>
              <a:blipFill rotWithShape="0">
                <a:blip r:embed="rId3"/>
                <a:stretch>
                  <a:fillRect b="-146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66915" y="3211312"/>
                <a:ext cx="1097492" cy="285815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sz="9600" b="1" i="1" smtClean="0">
                              <a:solidFill>
                                <a:schemeClr val="bg2">
                                  <a:lumMod val="25000"/>
                                </a:schemeClr>
                              </a:solidFill>
                              <a:latin typeface="Cambria Math" panose="02040503050406030204" pitchFamily="18" charset="0"/>
                            </a:rPr>
                          </m:ctrlPr>
                        </m:fPr>
                        <m:num>
                          <m:r>
                            <a:rPr lang="en-US" sz="9600" b="1" i="0" smtClean="0">
                              <a:solidFill>
                                <a:schemeClr val="bg2">
                                  <a:lumMod val="25000"/>
                                </a:schemeClr>
                              </a:solidFill>
                              <a:latin typeface="Cambria Math" panose="02040503050406030204" pitchFamily="18" charset="0"/>
                            </a:rPr>
                            <m:t>𝟑</m:t>
                          </m:r>
                        </m:num>
                        <m:den>
                          <m:r>
                            <a:rPr lang="en-US" sz="9600" b="1" i="0" smtClean="0">
                              <a:solidFill>
                                <a:schemeClr val="bg2">
                                  <a:lumMod val="25000"/>
                                </a:schemeClr>
                              </a:solidFill>
                              <a:latin typeface="Cambria Math" panose="02040503050406030204" pitchFamily="18" charset="0"/>
                            </a:rPr>
                            <m:t>𝟒</m:t>
                          </m:r>
                        </m:den>
                      </m:f>
                    </m:oMath>
                  </m:oMathPara>
                </a14:m>
                <a:endParaRPr lang="en-US" sz="9600" b="1" dirty="0" smtClean="0">
                  <a:solidFill>
                    <a:schemeClr val="bg2">
                      <a:lumMod val="25000"/>
                    </a:schemeClr>
                  </a:solidFill>
                  <a:latin typeface="Cambria"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66915" y="3211312"/>
                <a:ext cx="1097492" cy="2858155"/>
              </a:xfrm>
              <a:prstGeom prst="rect">
                <a:avLst/>
              </a:prstGeom>
              <a:blipFill rotWithShape="0">
                <a:blip r:embed="rId4"/>
                <a:stretch>
                  <a:fillRect/>
                </a:stretch>
              </a:blipFill>
            </p:spPr>
            <p:txBody>
              <a:bodyPr/>
              <a:lstStyle/>
              <a:p>
                <a:r>
                  <a:rPr lang="en-US">
                    <a:noFill/>
                  </a:rPr>
                  <a:t> </a:t>
                </a:r>
              </a:p>
            </p:txBody>
          </p:sp>
        </mc:Fallback>
      </mc:AlternateContent>
      <p:sp>
        <p:nvSpPr>
          <p:cNvPr id="5" name="Rectangle 4"/>
          <p:cNvSpPr/>
          <p:nvPr/>
        </p:nvSpPr>
        <p:spPr>
          <a:xfrm>
            <a:off x="1764407" y="4743420"/>
            <a:ext cx="932213" cy="1569660"/>
          </a:xfrm>
          <a:prstGeom prst="rect">
            <a:avLst/>
          </a:prstGeom>
        </p:spPr>
        <p:txBody>
          <a:bodyPr wrap="square">
            <a:spAutoFit/>
          </a:bodyPr>
          <a:lstStyle/>
          <a:p>
            <a:r>
              <a:rPr lang="en-US" sz="9600" b="1" dirty="0" smtClean="0">
                <a:solidFill>
                  <a:schemeClr val="bg2">
                    <a:lumMod val="25000"/>
                  </a:schemeClr>
                </a:solidFill>
                <a:latin typeface="Cambria" panose="02040503050406030204" pitchFamily="18" charset="0"/>
              </a:rPr>
              <a:t>x</a:t>
            </a:r>
          </a:p>
        </p:txBody>
      </p:sp>
      <mc:AlternateContent xmlns:mc="http://schemas.openxmlformats.org/markup-compatibility/2006" xmlns:a14="http://schemas.microsoft.com/office/drawing/2010/main">
        <mc:Choice Requires="a14">
          <p:sp>
            <p:nvSpPr>
              <p:cNvPr id="7" name="Rectangle 6"/>
              <p:cNvSpPr/>
              <p:nvPr/>
            </p:nvSpPr>
            <p:spPr>
              <a:xfrm>
                <a:off x="2837377" y="4750950"/>
                <a:ext cx="1097492" cy="156966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9600" b="1" i="1" smtClean="0">
                          <a:solidFill>
                            <a:schemeClr val="bg2">
                              <a:lumMod val="25000"/>
                            </a:schemeClr>
                          </a:solidFill>
                          <a:latin typeface="Cambria Math" panose="02040503050406030204" pitchFamily="18" charset="0"/>
                        </a:rPr>
                        <m:t>𝟐</m:t>
                      </m:r>
                    </m:oMath>
                  </m:oMathPara>
                </a14:m>
                <a:endParaRPr lang="en-US" sz="9600" b="1" dirty="0" smtClean="0">
                  <a:solidFill>
                    <a:schemeClr val="bg2">
                      <a:lumMod val="25000"/>
                    </a:schemeClr>
                  </a:solidFill>
                  <a:latin typeface="Cambria" panose="020405030504060302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837377" y="4750950"/>
                <a:ext cx="1097492" cy="1569660"/>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640771" y="4750950"/>
                <a:ext cx="1323976" cy="156966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9600" b="1" i="1">
                          <a:solidFill>
                            <a:schemeClr val="bg2">
                              <a:lumMod val="25000"/>
                            </a:schemeClr>
                          </a:solidFill>
                          <a:latin typeface="Cambria Math" panose="02040503050406030204" pitchFamily="18" charset="0"/>
                        </a:rPr>
                        <m:t>=</m:t>
                      </m:r>
                    </m:oMath>
                  </m:oMathPara>
                </a14:m>
                <a:endParaRPr lang="en-US" sz="9600" b="1" dirty="0" smtClean="0">
                  <a:solidFill>
                    <a:schemeClr val="bg2">
                      <a:lumMod val="25000"/>
                    </a:schemeClr>
                  </a:solidFill>
                  <a:latin typeface="Cambria" panose="020405030504060302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640771" y="4750950"/>
                <a:ext cx="1323976" cy="1569660"/>
              </a:xfrm>
              <a:prstGeom prst="rect">
                <a:avLst/>
              </a:prstGeom>
              <a:blipFill rotWithShape="0">
                <a:blip r:embed="rId6"/>
                <a:stretch>
                  <a:fillRect/>
                </a:stretch>
              </a:blipFill>
            </p:spPr>
            <p:txBody>
              <a:bodyPr/>
              <a:lstStyle/>
              <a:p>
                <a:r>
                  <a:rPr lang="en-US">
                    <a:noFill/>
                  </a:rPr>
                  <a:t> </a:t>
                </a:r>
              </a:p>
            </p:txBody>
          </p:sp>
        </mc:Fallback>
      </mc:AlternateContent>
      <p:sp>
        <p:nvSpPr>
          <p:cNvPr id="9" name="Rectangle 8"/>
          <p:cNvSpPr/>
          <p:nvPr/>
        </p:nvSpPr>
        <p:spPr>
          <a:xfrm>
            <a:off x="1764407" y="2967699"/>
            <a:ext cx="932213" cy="1569660"/>
          </a:xfrm>
          <a:prstGeom prst="rect">
            <a:avLst/>
          </a:prstGeom>
        </p:spPr>
        <p:txBody>
          <a:bodyPr wrap="square">
            <a:spAutoFit/>
          </a:bodyPr>
          <a:lstStyle/>
          <a:p>
            <a:r>
              <a:rPr lang="en-US" sz="9600" b="1" dirty="0" smtClean="0">
                <a:solidFill>
                  <a:schemeClr val="bg2">
                    <a:lumMod val="25000"/>
                  </a:schemeClr>
                </a:solidFill>
                <a:latin typeface="Cambria" panose="02040503050406030204" pitchFamily="18" charset="0"/>
              </a:rPr>
              <a:t>x</a:t>
            </a:r>
          </a:p>
        </p:txBody>
      </p:sp>
      <mc:AlternateContent xmlns:mc="http://schemas.openxmlformats.org/markup-compatibility/2006" xmlns:a14="http://schemas.microsoft.com/office/drawing/2010/main">
        <mc:Choice Requires="a14">
          <p:sp>
            <p:nvSpPr>
              <p:cNvPr id="10" name="Rectangle 9"/>
              <p:cNvSpPr/>
              <p:nvPr/>
            </p:nvSpPr>
            <p:spPr>
              <a:xfrm>
                <a:off x="2823309" y="3057133"/>
                <a:ext cx="1097492" cy="156966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9600" b="1" i="1" smtClean="0">
                          <a:solidFill>
                            <a:schemeClr val="bg2">
                              <a:lumMod val="25000"/>
                            </a:schemeClr>
                          </a:solidFill>
                          <a:latin typeface="Cambria Math" panose="02040503050406030204" pitchFamily="18" charset="0"/>
                        </a:rPr>
                        <m:t>𝟐</m:t>
                      </m:r>
                    </m:oMath>
                  </m:oMathPara>
                </a14:m>
                <a:endParaRPr lang="en-US" sz="9600" b="1" dirty="0" smtClean="0">
                  <a:solidFill>
                    <a:schemeClr val="bg2">
                      <a:lumMod val="25000"/>
                    </a:schemeClr>
                  </a:solidFill>
                  <a:latin typeface="Cambria" panose="020405030504060302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823309" y="3057133"/>
                <a:ext cx="1097492" cy="1569660"/>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642994" y="3070729"/>
                <a:ext cx="1405256" cy="1569660"/>
              </a:xfrm>
              <a:prstGeom prst="rect">
                <a:avLst/>
              </a:prstGeom>
            </p:spPr>
            <p:txBody>
              <a:bodyPr wrap="square">
                <a:spAutoFit/>
              </a:bodyPr>
              <a:lstStyle/>
              <a:p>
                <a:r>
                  <a:rPr lang="en-US" sz="9600" b="1" dirty="0" smtClean="0">
                    <a:solidFill>
                      <a:schemeClr val="bg2">
                        <a:lumMod val="25000"/>
                      </a:schemeClr>
                    </a:solidFill>
                    <a:latin typeface="Cambria" panose="02040503050406030204" pitchFamily="18" charset="0"/>
                  </a:rPr>
                  <a:t> </a:t>
                </a:r>
                <a14:m>
                  <m:oMath xmlns:m="http://schemas.openxmlformats.org/officeDocument/2006/math">
                    <m:r>
                      <a:rPr lang="en-US" sz="9600" b="1" i="1">
                        <a:solidFill>
                          <a:schemeClr val="bg2">
                            <a:lumMod val="25000"/>
                          </a:schemeClr>
                        </a:solidFill>
                        <a:latin typeface="Cambria Math" panose="02040503050406030204" pitchFamily="18" charset="0"/>
                      </a:rPr>
                      <m:t>=</m:t>
                    </m:r>
                  </m:oMath>
                </a14:m>
                <a:endParaRPr lang="en-US" sz="9600" b="1" dirty="0" smtClean="0">
                  <a:solidFill>
                    <a:schemeClr val="bg2">
                      <a:lumMod val="25000"/>
                    </a:schemeClr>
                  </a:solidFill>
                  <a:latin typeface="Cambria" panose="020405030504060302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3642994" y="3070729"/>
                <a:ext cx="1405256" cy="1569660"/>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071684" y="3197715"/>
                <a:ext cx="1097492" cy="285815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sz="9600" b="1" i="1" smtClean="0">
                              <a:solidFill>
                                <a:schemeClr val="bg2">
                                  <a:lumMod val="25000"/>
                                </a:schemeClr>
                              </a:solidFill>
                              <a:latin typeface="Cambria Math" panose="02040503050406030204" pitchFamily="18" charset="0"/>
                            </a:rPr>
                          </m:ctrlPr>
                        </m:fPr>
                        <m:num>
                          <m:r>
                            <a:rPr lang="en-US" sz="9600" b="1" i="0" smtClean="0">
                              <a:solidFill>
                                <a:schemeClr val="bg2">
                                  <a:lumMod val="25000"/>
                                </a:schemeClr>
                              </a:solidFill>
                              <a:latin typeface="Cambria Math" panose="02040503050406030204" pitchFamily="18" charset="0"/>
                            </a:rPr>
                            <m:t>𝟔</m:t>
                          </m:r>
                        </m:num>
                        <m:den>
                          <m:r>
                            <a:rPr lang="en-US" sz="9600" b="1" i="0" smtClean="0">
                              <a:solidFill>
                                <a:schemeClr val="bg2">
                                  <a:lumMod val="25000"/>
                                </a:schemeClr>
                              </a:solidFill>
                              <a:latin typeface="Cambria Math" panose="02040503050406030204" pitchFamily="18" charset="0"/>
                            </a:rPr>
                            <m:t>𝟖</m:t>
                          </m:r>
                        </m:den>
                      </m:f>
                    </m:oMath>
                  </m:oMathPara>
                </a14:m>
                <a:endParaRPr lang="en-US" sz="9600" b="1" dirty="0" smtClean="0">
                  <a:solidFill>
                    <a:schemeClr val="bg2">
                      <a:lumMod val="25000"/>
                    </a:schemeClr>
                  </a:solidFill>
                  <a:latin typeface="Cambria" panose="020405030504060302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5071684" y="3197715"/>
                <a:ext cx="1097492" cy="2858155"/>
              </a:xfrm>
              <a:prstGeom prst="rect">
                <a:avLst/>
              </a:prstGeom>
              <a:blipFill rotWithShape="0">
                <a:blip r:embed="rId9"/>
                <a:stretch>
                  <a:fillRect/>
                </a:stretch>
              </a:blipFill>
            </p:spPr>
            <p:txBody>
              <a:bodyPr/>
              <a:lstStyle/>
              <a:p>
                <a:r>
                  <a:rPr lang="en-US">
                    <a:noFill/>
                  </a:rPr>
                  <a:t> </a:t>
                </a:r>
              </a:p>
            </p:txBody>
          </p:sp>
        </mc:Fallback>
      </mc:AlternateContent>
      <p:sp>
        <p:nvSpPr>
          <p:cNvPr id="13" name="Rectangle 12"/>
          <p:cNvSpPr/>
          <p:nvPr/>
        </p:nvSpPr>
        <p:spPr>
          <a:xfrm>
            <a:off x="5060731" y="4743420"/>
            <a:ext cx="943166" cy="1569660"/>
          </a:xfrm>
          <a:prstGeom prst="rect">
            <a:avLst/>
          </a:prstGeom>
        </p:spPr>
        <p:txBody>
          <a:bodyPr wrap="square">
            <a:spAutoFit/>
          </a:bodyPr>
          <a:lstStyle/>
          <a:p>
            <a:r>
              <a:rPr lang="en-US" sz="9600" b="1" dirty="0" smtClean="0">
                <a:solidFill>
                  <a:schemeClr val="bg2">
                    <a:lumMod val="25000"/>
                  </a:schemeClr>
                </a:solidFill>
                <a:latin typeface="Cambria" panose="02040503050406030204" pitchFamily="18" charset="0"/>
              </a:rPr>
              <a:t>8</a:t>
            </a:r>
          </a:p>
        </p:txBody>
      </p:sp>
    </p:spTree>
    <p:extLst>
      <p:ext uri="{BB962C8B-B14F-4D97-AF65-F5344CB8AC3E}">
        <p14:creationId xmlns:p14="http://schemas.microsoft.com/office/powerpoint/2010/main" val="175179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xit" presetSubtype="0" fill="hold" grpId="1" nodeType="withEffect">
                                  <p:stCondLst>
                                    <p:cond delay="0"/>
                                  </p:stCondLst>
                                  <p:childTnLst>
                                    <p:animEffect transition="out" filter="fade">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5" grpId="0"/>
      <p:bldP spid="7" grpId="0"/>
      <p:bldP spid="8" grpId="0"/>
      <p:bldP spid="9" grpId="0"/>
      <p:bldP spid="10" grpId="0"/>
      <p:bldP spid="11" grpId="0"/>
      <p:bldP spid="12" grpId="0"/>
      <p:bldP spid="13" grpId="0"/>
      <p:bldP spid="13" grpId="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89335" y="3984626"/>
                <a:ext cx="8458036" cy="2248629"/>
              </a:xfrm>
              <a:prstGeom prst="rect">
                <a:avLst/>
              </a:prstGeom>
            </p:spPr>
            <p:txBody>
              <a:bodyPr wrap="square">
                <a:spAutoFit/>
              </a:bodyPr>
              <a:lstStyle/>
              <a:p>
                <a14:m>
                  <m:oMath xmlns:m="http://schemas.openxmlformats.org/officeDocument/2006/math">
                    <m:f>
                      <m:fPr>
                        <m:ctrlPr>
                          <a:rPr lang="en-US" sz="9600" b="1" i="1" smtClean="0">
                            <a:solidFill>
                              <a:schemeClr val="bg2">
                                <a:lumMod val="25000"/>
                              </a:schemeClr>
                            </a:solidFill>
                            <a:latin typeface="Cambria Math" panose="02040503050406030204" pitchFamily="18" charset="0"/>
                          </a:rPr>
                        </m:ctrlPr>
                      </m:fPr>
                      <m:num>
                        <m:r>
                          <a:rPr lang="en-US" sz="9600" b="1" i="0" smtClean="0">
                            <a:solidFill>
                              <a:schemeClr val="bg2">
                                <a:lumMod val="25000"/>
                              </a:schemeClr>
                            </a:solidFill>
                            <a:latin typeface="Cambria Math" panose="02040503050406030204" pitchFamily="18" charset="0"/>
                          </a:rPr>
                          <m:t>𝟔</m:t>
                        </m:r>
                      </m:num>
                      <m:den>
                        <m:r>
                          <a:rPr lang="en-US" sz="9600" b="1" i="0" smtClean="0">
                            <a:solidFill>
                              <a:schemeClr val="bg2">
                                <a:lumMod val="25000"/>
                              </a:schemeClr>
                            </a:solidFill>
                            <a:latin typeface="Cambria Math" panose="02040503050406030204" pitchFamily="18" charset="0"/>
                          </a:rPr>
                          <m:t>𝟖</m:t>
                        </m:r>
                      </m:den>
                    </m:f>
                  </m:oMath>
                </a14:m>
                <a:r>
                  <a:rPr lang="en-US" sz="9600" b="1" dirty="0" smtClean="0">
                    <a:solidFill>
                      <a:schemeClr val="bg2">
                        <a:lumMod val="25000"/>
                      </a:schemeClr>
                    </a:solidFill>
                    <a:latin typeface="Cambria" panose="02040503050406030204" pitchFamily="18" charset="0"/>
                  </a:rPr>
                  <a:t> </a:t>
                </a:r>
                <a:r>
                  <a:rPr lang="en-US" sz="7200" b="1" dirty="0" smtClean="0">
                    <a:solidFill>
                      <a:schemeClr val="bg2">
                        <a:lumMod val="25000"/>
                      </a:schemeClr>
                    </a:solidFill>
                    <a:latin typeface="Cambria" panose="02040503050406030204" pitchFamily="18" charset="0"/>
                  </a:rPr>
                  <a:t>+</a:t>
                </a:r>
                <a14:m>
                  <m:oMath xmlns:m="http://schemas.openxmlformats.org/officeDocument/2006/math">
                    <m:r>
                      <a:rPr lang="en-US" sz="9600" b="1" i="0" smtClean="0">
                        <a:solidFill>
                          <a:schemeClr val="bg2">
                            <a:lumMod val="25000"/>
                          </a:schemeClr>
                        </a:solidFill>
                        <a:latin typeface="Cambria Math" panose="02040503050406030204" pitchFamily="18" charset="0"/>
                      </a:rPr>
                      <m:t> </m:t>
                    </m:r>
                    <m:f>
                      <m:fPr>
                        <m:ctrlPr>
                          <a:rPr lang="en-US" sz="9600" b="1" i="1">
                            <a:solidFill>
                              <a:schemeClr val="bg2">
                                <a:lumMod val="25000"/>
                              </a:schemeClr>
                            </a:solidFill>
                            <a:latin typeface="Cambria Math" panose="02040503050406030204" pitchFamily="18" charset="0"/>
                          </a:rPr>
                        </m:ctrlPr>
                      </m:fPr>
                      <m:num>
                        <m:r>
                          <a:rPr lang="en-US" sz="9600" b="1" i="1" smtClean="0">
                            <a:solidFill>
                              <a:schemeClr val="bg2">
                                <a:lumMod val="25000"/>
                              </a:schemeClr>
                            </a:solidFill>
                            <a:latin typeface="Cambria Math" panose="02040503050406030204" pitchFamily="18" charset="0"/>
                          </a:rPr>
                          <m:t>𝟓</m:t>
                        </m:r>
                      </m:num>
                      <m:den>
                        <m:r>
                          <a:rPr lang="en-US" sz="9600" b="1" i="0" smtClean="0">
                            <a:solidFill>
                              <a:schemeClr val="bg2">
                                <a:lumMod val="25000"/>
                              </a:schemeClr>
                            </a:solidFill>
                            <a:latin typeface="Cambria Math" panose="02040503050406030204" pitchFamily="18" charset="0"/>
                          </a:rPr>
                          <m:t>𝟖</m:t>
                        </m:r>
                      </m:den>
                    </m:f>
                    <m:r>
                      <a:rPr lang="en-US" sz="9600" b="1" i="1" smtClean="0">
                        <a:solidFill>
                          <a:schemeClr val="bg2">
                            <a:lumMod val="25000"/>
                          </a:schemeClr>
                        </a:solidFill>
                        <a:latin typeface="Cambria Math" panose="02040503050406030204" pitchFamily="18" charset="0"/>
                      </a:rPr>
                      <m:t>= </m:t>
                    </m:r>
                    <m:f>
                      <m:fPr>
                        <m:ctrlPr>
                          <a:rPr lang="en-US" sz="9600" b="1" i="1">
                            <a:solidFill>
                              <a:schemeClr val="bg2">
                                <a:lumMod val="25000"/>
                              </a:schemeClr>
                            </a:solidFill>
                            <a:latin typeface="Cambria Math" panose="02040503050406030204" pitchFamily="18" charset="0"/>
                          </a:rPr>
                        </m:ctrlPr>
                      </m:fPr>
                      <m:num>
                        <m:r>
                          <a:rPr lang="en-US" sz="9600" b="1" i="0" smtClean="0">
                            <a:solidFill>
                              <a:schemeClr val="bg2">
                                <a:lumMod val="25000"/>
                              </a:schemeClr>
                            </a:solidFill>
                            <a:latin typeface="Cambria Math" panose="02040503050406030204" pitchFamily="18" charset="0"/>
                          </a:rPr>
                          <m:t>𝟏𝟏</m:t>
                        </m:r>
                      </m:num>
                      <m:den>
                        <m:r>
                          <a:rPr lang="en-US" sz="9600" b="1" i="0" smtClean="0">
                            <a:solidFill>
                              <a:schemeClr val="bg2">
                                <a:lumMod val="25000"/>
                              </a:schemeClr>
                            </a:solidFill>
                            <a:latin typeface="Cambria Math" panose="02040503050406030204" pitchFamily="18" charset="0"/>
                          </a:rPr>
                          <m:t>𝟖</m:t>
                        </m:r>
                      </m:den>
                    </m:f>
                  </m:oMath>
                </a14:m>
                <a:r>
                  <a:rPr lang="en-US" sz="9600" b="1" dirty="0" smtClean="0">
                    <a:solidFill>
                      <a:schemeClr val="bg2">
                        <a:lumMod val="25000"/>
                      </a:schemeClr>
                    </a:solidFill>
                    <a:latin typeface="Cambria" panose="02040503050406030204" pitchFamily="18" charset="0"/>
                  </a:rPr>
                  <a:t> </a:t>
                </a:r>
                <a14:m>
                  <m:oMath xmlns:m="http://schemas.openxmlformats.org/officeDocument/2006/math">
                    <m:r>
                      <a:rPr lang="en-US" sz="9600" b="1" i="1">
                        <a:solidFill>
                          <a:schemeClr val="bg2">
                            <a:lumMod val="25000"/>
                          </a:schemeClr>
                        </a:solidFill>
                        <a:latin typeface="Cambria Math" panose="02040503050406030204" pitchFamily="18" charset="0"/>
                      </a:rPr>
                      <m:t>=</m:t>
                    </m:r>
                  </m:oMath>
                </a14:m>
                <a:r>
                  <a:rPr lang="en-US" sz="9600" b="1" dirty="0" smtClean="0">
                    <a:solidFill>
                      <a:schemeClr val="bg2">
                        <a:lumMod val="25000"/>
                      </a:schemeClr>
                    </a:solidFill>
                    <a:latin typeface="Cambria" panose="02040503050406030204" pitchFamily="18" charset="0"/>
                  </a:rPr>
                  <a:t> 1</a:t>
                </a:r>
                <a14:m>
                  <m:oMath xmlns:m="http://schemas.openxmlformats.org/officeDocument/2006/math">
                    <m:f>
                      <m:fPr>
                        <m:ctrlPr>
                          <a:rPr lang="en-US" sz="9600" b="1" i="1">
                            <a:solidFill>
                              <a:schemeClr val="bg2">
                                <a:lumMod val="25000"/>
                              </a:schemeClr>
                            </a:solidFill>
                            <a:latin typeface="Cambria Math" panose="02040503050406030204" pitchFamily="18" charset="0"/>
                          </a:rPr>
                        </m:ctrlPr>
                      </m:fPr>
                      <m:num>
                        <m:r>
                          <a:rPr lang="en-US" sz="9600" b="1" i="1" smtClean="0">
                            <a:solidFill>
                              <a:schemeClr val="bg2">
                                <a:lumMod val="25000"/>
                              </a:schemeClr>
                            </a:solidFill>
                            <a:latin typeface="Cambria Math" panose="02040503050406030204" pitchFamily="18" charset="0"/>
                          </a:rPr>
                          <m:t>𝟑</m:t>
                        </m:r>
                      </m:num>
                      <m:den>
                        <m:r>
                          <a:rPr lang="en-US" sz="9600" b="1">
                            <a:solidFill>
                              <a:schemeClr val="bg2">
                                <a:lumMod val="25000"/>
                              </a:schemeClr>
                            </a:solidFill>
                            <a:latin typeface="Cambria Math" panose="02040503050406030204" pitchFamily="18" charset="0"/>
                          </a:rPr>
                          <m:t>𝟖</m:t>
                        </m:r>
                      </m:den>
                    </m:f>
                  </m:oMath>
                </a14:m>
                <a:endParaRPr lang="en-US" sz="9600" b="1" dirty="0" smtClean="0">
                  <a:solidFill>
                    <a:schemeClr val="bg2">
                      <a:lumMod val="25000"/>
                    </a:schemeClr>
                  </a:solidFill>
                  <a:latin typeface="Cambria" panose="020405030504060302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89335" y="3984626"/>
                <a:ext cx="8458036" cy="2248629"/>
              </a:xfrm>
              <a:prstGeom prst="rect">
                <a:avLst/>
              </a:prstGeom>
              <a:blipFill rotWithShape="0">
                <a:blip r:embed="rId3"/>
                <a:stretch>
                  <a:fillRect b="-143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389335" y="539751"/>
                <a:ext cx="7712379" cy="2241126"/>
              </a:xfrm>
              <a:prstGeom prst="rect">
                <a:avLst/>
              </a:prstGeom>
            </p:spPr>
            <p:txBody>
              <a:bodyPr wrap="square">
                <a:spAutoFit/>
              </a:bodyPr>
              <a:lstStyle/>
              <a:p>
                <a14:m>
                  <m:oMath xmlns:m="http://schemas.openxmlformats.org/officeDocument/2006/math">
                    <m:f>
                      <m:fPr>
                        <m:ctrlPr>
                          <a:rPr lang="en-US" sz="9600" b="1" i="1" smtClean="0">
                            <a:solidFill>
                              <a:schemeClr val="bg2">
                                <a:lumMod val="25000"/>
                              </a:schemeClr>
                            </a:solidFill>
                            <a:latin typeface="Cambria Math" panose="02040503050406030204" pitchFamily="18" charset="0"/>
                          </a:rPr>
                        </m:ctrlPr>
                      </m:fPr>
                      <m:num>
                        <m:r>
                          <a:rPr lang="en-US" sz="9600" b="1" i="0" smtClean="0">
                            <a:solidFill>
                              <a:schemeClr val="bg2">
                                <a:lumMod val="25000"/>
                              </a:schemeClr>
                            </a:solidFill>
                            <a:latin typeface="Cambria Math" panose="02040503050406030204" pitchFamily="18" charset="0"/>
                          </a:rPr>
                          <m:t>𝟑</m:t>
                        </m:r>
                      </m:num>
                      <m:den>
                        <m:r>
                          <a:rPr lang="en-US" sz="9600" b="1" i="0" smtClean="0">
                            <a:solidFill>
                              <a:schemeClr val="bg2">
                                <a:lumMod val="25000"/>
                              </a:schemeClr>
                            </a:solidFill>
                            <a:latin typeface="Cambria Math" panose="02040503050406030204" pitchFamily="18" charset="0"/>
                          </a:rPr>
                          <m:t>𝟒</m:t>
                        </m:r>
                      </m:den>
                    </m:f>
                  </m:oMath>
                </a14:m>
                <a:r>
                  <a:rPr lang="en-US" sz="9600" b="1" dirty="0" smtClean="0">
                    <a:solidFill>
                      <a:schemeClr val="bg2">
                        <a:lumMod val="25000"/>
                      </a:schemeClr>
                    </a:solidFill>
                    <a:latin typeface="Cambria" panose="02040503050406030204" pitchFamily="18" charset="0"/>
                  </a:rPr>
                  <a:t> +</a:t>
                </a:r>
                <a14:m>
                  <m:oMath xmlns:m="http://schemas.openxmlformats.org/officeDocument/2006/math">
                    <m:r>
                      <a:rPr lang="en-US" sz="9600" b="1" i="0" smtClean="0">
                        <a:solidFill>
                          <a:schemeClr val="bg2">
                            <a:lumMod val="25000"/>
                          </a:schemeClr>
                        </a:solidFill>
                        <a:latin typeface="Cambria Math" panose="02040503050406030204" pitchFamily="18" charset="0"/>
                      </a:rPr>
                      <m:t> </m:t>
                    </m:r>
                    <m:f>
                      <m:fPr>
                        <m:ctrlPr>
                          <a:rPr lang="en-US" sz="9600" b="1" i="1">
                            <a:solidFill>
                              <a:schemeClr val="bg2">
                                <a:lumMod val="25000"/>
                              </a:schemeClr>
                            </a:solidFill>
                            <a:latin typeface="Cambria Math" panose="02040503050406030204" pitchFamily="18" charset="0"/>
                          </a:rPr>
                        </m:ctrlPr>
                      </m:fPr>
                      <m:num>
                        <m:r>
                          <a:rPr lang="en-US" sz="9600" b="1" i="1" smtClean="0">
                            <a:solidFill>
                              <a:schemeClr val="bg2">
                                <a:lumMod val="25000"/>
                              </a:schemeClr>
                            </a:solidFill>
                            <a:latin typeface="Cambria Math" panose="02040503050406030204" pitchFamily="18" charset="0"/>
                          </a:rPr>
                          <m:t>𝟓</m:t>
                        </m:r>
                      </m:num>
                      <m:den>
                        <m:r>
                          <a:rPr lang="en-US" sz="9600" b="1" i="0" smtClean="0">
                            <a:solidFill>
                              <a:schemeClr val="bg2">
                                <a:lumMod val="25000"/>
                              </a:schemeClr>
                            </a:solidFill>
                            <a:latin typeface="Cambria Math" panose="02040503050406030204" pitchFamily="18" charset="0"/>
                          </a:rPr>
                          <m:t>𝟖</m:t>
                        </m:r>
                      </m:den>
                    </m:f>
                    <m:r>
                      <a:rPr lang="en-US" sz="9600" b="1" i="1" smtClean="0">
                        <a:solidFill>
                          <a:schemeClr val="bg2">
                            <a:lumMod val="25000"/>
                          </a:schemeClr>
                        </a:solidFill>
                        <a:latin typeface="Cambria Math" panose="02040503050406030204" pitchFamily="18" charset="0"/>
                      </a:rPr>
                      <m:t>=</m:t>
                    </m:r>
                  </m:oMath>
                </a14:m>
                <a:endParaRPr lang="en-US" sz="9600" b="1" dirty="0" smtClean="0">
                  <a:solidFill>
                    <a:schemeClr val="bg2">
                      <a:lumMod val="25000"/>
                    </a:schemeClr>
                  </a:solidFill>
                  <a:latin typeface="Cambria" panose="020405030504060302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389335" y="539751"/>
                <a:ext cx="7712379" cy="2241126"/>
              </a:xfrm>
              <a:prstGeom prst="rect">
                <a:avLst/>
              </a:prstGeom>
              <a:blipFill rotWithShape="0">
                <a:blip r:embed="rId4"/>
                <a:stretch>
                  <a:fillRect b="-14986"/>
                </a:stretch>
              </a:blipFill>
            </p:spPr>
            <p:txBody>
              <a:bodyPr/>
              <a:lstStyle/>
              <a:p>
                <a:r>
                  <a:rPr lang="en-US">
                    <a:noFill/>
                  </a:rPr>
                  <a:t> </a:t>
                </a:r>
              </a:p>
            </p:txBody>
          </p:sp>
        </mc:Fallback>
      </mc:AlternateContent>
    </p:spTree>
    <p:extLst>
      <p:ext uri="{BB962C8B-B14F-4D97-AF65-F5344CB8AC3E}">
        <p14:creationId xmlns:p14="http://schemas.microsoft.com/office/powerpoint/2010/main" val="29053168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22618" y="143106"/>
            <a:ext cx="1243707" cy="2946399"/>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666914" y="444501"/>
                <a:ext cx="7712379" cy="2241126"/>
              </a:xfrm>
              <a:prstGeom prst="rect">
                <a:avLst/>
              </a:prstGeom>
            </p:spPr>
            <p:txBody>
              <a:bodyPr wrap="square">
                <a:spAutoFit/>
              </a:bodyPr>
              <a:lstStyle/>
              <a:p>
                <a14:m>
                  <m:oMath xmlns:m="http://schemas.openxmlformats.org/officeDocument/2006/math">
                    <m:f>
                      <m:fPr>
                        <m:ctrlPr>
                          <a:rPr lang="en-US" sz="9600" b="1" i="1" smtClean="0">
                            <a:solidFill>
                              <a:schemeClr val="bg2">
                                <a:lumMod val="25000"/>
                              </a:schemeClr>
                            </a:solidFill>
                            <a:latin typeface="Cambria Math" panose="02040503050406030204" pitchFamily="18" charset="0"/>
                          </a:rPr>
                        </m:ctrlPr>
                      </m:fPr>
                      <m:num>
                        <m:r>
                          <a:rPr lang="en-US" sz="9600" b="1" i="0" smtClean="0">
                            <a:solidFill>
                              <a:schemeClr val="bg2">
                                <a:lumMod val="25000"/>
                              </a:schemeClr>
                            </a:solidFill>
                            <a:latin typeface="Cambria Math" panose="02040503050406030204" pitchFamily="18" charset="0"/>
                          </a:rPr>
                          <m:t>𝟏</m:t>
                        </m:r>
                      </m:num>
                      <m:den>
                        <m:r>
                          <a:rPr lang="en-US" sz="9600" b="1" i="1" smtClean="0">
                            <a:solidFill>
                              <a:schemeClr val="bg2">
                                <a:lumMod val="25000"/>
                              </a:schemeClr>
                            </a:solidFill>
                            <a:latin typeface="Cambria Math" panose="02040503050406030204" pitchFamily="18" charset="0"/>
                          </a:rPr>
                          <m:t>𝟐</m:t>
                        </m:r>
                      </m:den>
                    </m:f>
                  </m:oMath>
                </a14:m>
                <a:r>
                  <a:rPr lang="en-US" sz="9600" b="1" dirty="0" smtClean="0">
                    <a:solidFill>
                      <a:schemeClr val="bg2">
                        <a:lumMod val="25000"/>
                      </a:schemeClr>
                    </a:solidFill>
                    <a:latin typeface="Cambria" panose="02040503050406030204" pitchFamily="18" charset="0"/>
                  </a:rPr>
                  <a:t> +</a:t>
                </a:r>
                <a14:m>
                  <m:oMath xmlns:m="http://schemas.openxmlformats.org/officeDocument/2006/math">
                    <m:r>
                      <a:rPr lang="en-US" sz="9600" b="1" i="0" smtClean="0">
                        <a:solidFill>
                          <a:schemeClr val="bg2">
                            <a:lumMod val="25000"/>
                          </a:schemeClr>
                        </a:solidFill>
                        <a:latin typeface="Cambria Math" panose="02040503050406030204" pitchFamily="18" charset="0"/>
                      </a:rPr>
                      <m:t> </m:t>
                    </m:r>
                    <m:f>
                      <m:fPr>
                        <m:ctrlPr>
                          <a:rPr lang="en-US" sz="9600" b="1" i="1" smtClean="0">
                            <a:solidFill>
                              <a:schemeClr val="bg2">
                                <a:lumMod val="25000"/>
                              </a:schemeClr>
                            </a:solidFill>
                            <a:latin typeface="Cambria Math" panose="02040503050406030204" pitchFamily="18" charset="0"/>
                          </a:rPr>
                        </m:ctrlPr>
                      </m:fPr>
                      <m:num>
                        <m:r>
                          <a:rPr lang="en-US" sz="9600" b="1" i="1" smtClean="0">
                            <a:solidFill>
                              <a:schemeClr val="bg2">
                                <a:lumMod val="25000"/>
                              </a:schemeClr>
                            </a:solidFill>
                            <a:latin typeface="Cambria Math" panose="02040503050406030204" pitchFamily="18" charset="0"/>
                          </a:rPr>
                          <m:t>𝟏</m:t>
                        </m:r>
                      </m:num>
                      <m:den>
                        <m:r>
                          <a:rPr lang="en-US" sz="9600" b="1" i="0" smtClean="0">
                            <a:solidFill>
                              <a:schemeClr val="bg2">
                                <a:lumMod val="25000"/>
                              </a:schemeClr>
                            </a:solidFill>
                            <a:latin typeface="Cambria Math" panose="02040503050406030204" pitchFamily="18" charset="0"/>
                          </a:rPr>
                          <m:t>𝟖</m:t>
                        </m:r>
                      </m:den>
                    </m:f>
                    <m:r>
                      <m:rPr>
                        <m:nor/>
                      </m:rPr>
                      <a:rPr lang="en-US" sz="9600" b="1" dirty="0">
                        <a:solidFill>
                          <a:schemeClr val="bg2">
                            <a:lumMod val="25000"/>
                          </a:schemeClr>
                        </a:solidFill>
                        <a:latin typeface="Cambria" panose="02040503050406030204" pitchFamily="18" charset="0"/>
                      </a:rPr>
                      <m:t>+</m:t>
                    </m:r>
                    <m:f>
                      <m:fPr>
                        <m:ctrlPr>
                          <a:rPr lang="en-US" sz="9600" b="1" i="1">
                            <a:solidFill>
                              <a:schemeClr val="bg2">
                                <a:lumMod val="25000"/>
                              </a:schemeClr>
                            </a:solidFill>
                            <a:latin typeface="Cambria Math" panose="02040503050406030204" pitchFamily="18" charset="0"/>
                          </a:rPr>
                        </m:ctrlPr>
                      </m:fPr>
                      <m:num>
                        <m:r>
                          <a:rPr lang="en-US" sz="9600" b="1" i="1" smtClean="0">
                            <a:solidFill>
                              <a:schemeClr val="bg2">
                                <a:lumMod val="25000"/>
                              </a:schemeClr>
                            </a:solidFill>
                            <a:latin typeface="Cambria Math" panose="02040503050406030204" pitchFamily="18" charset="0"/>
                          </a:rPr>
                          <m:t>𝟑</m:t>
                        </m:r>
                      </m:num>
                      <m:den>
                        <m:r>
                          <a:rPr lang="en-US" sz="9600" b="1" i="0" smtClean="0">
                            <a:solidFill>
                              <a:schemeClr val="bg2">
                                <a:lumMod val="25000"/>
                              </a:schemeClr>
                            </a:solidFill>
                            <a:latin typeface="Cambria Math" panose="02040503050406030204" pitchFamily="18" charset="0"/>
                          </a:rPr>
                          <m:t>𝟏𝟔</m:t>
                        </m:r>
                      </m:den>
                    </m:f>
                    <m:r>
                      <a:rPr lang="en-US" sz="9600" b="1" i="1" smtClean="0">
                        <a:solidFill>
                          <a:schemeClr val="bg2">
                            <a:lumMod val="25000"/>
                          </a:schemeClr>
                        </a:solidFill>
                        <a:latin typeface="Cambria Math" panose="02040503050406030204" pitchFamily="18" charset="0"/>
                      </a:rPr>
                      <m:t>=</m:t>
                    </m:r>
                  </m:oMath>
                </a14:m>
                <a:endParaRPr lang="en-US" sz="9600" b="1" dirty="0" smtClean="0">
                  <a:solidFill>
                    <a:schemeClr val="bg2">
                      <a:lumMod val="25000"/>
                    </a:schemeClr>
                  </a:solidFill>
                  <a:latin typeface="Cambria" panose="020405030504060302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66914" y="444501"/>
                <a:ext cx="7712379" cy="2241126"/>
              </a:xfrm>
              <a:prstGeom prst="rect">
                <a:avLst/>
              </a:prstGeom>
              <a:blipFill rotWithShape="0">
                <a:blip r:embed="rId3"/>
                <a:stretch>
                  <a:fillRect t="-815" b="-135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66914" y="3454925"/>
                <a:ext cx="1097492" cy="285815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sz="9600" b="1" i="1" smtClean="0">
                              <a:solidFill>
                                <a:schemeClr val="bg2">
                                  <a:lumMod val="25000"/>
                                </a:schemeClr>
                              </a:solidFill>
                              <a:latin typeface="Cambria Math" panose="02040503050406030204" pitchFamily="18" charset="0"/>
                            </a:rPr>
                          </m:ctrlPr>
                        </m:fPr>
                        <m:num>
                          <m:r>
                            <a:rPr lang="en-US" sz="9600" b="1" i="1" smtClean="0">
                              <a:solidFill>
                                <a:schemeClr val="bg2">
                                  <a:lumMod val="25000"/>
                                </a:schemeClr>
                              </a:solidFill>
                              <a:latin typeface="Cambria Math" panose="02040503050406030204" pitchFamily="18" charset="0"/>
                            </a:rPr>
                            <m:t>𝟏</m:t>
                          </m:r>
                        </m:num>
                        <m:den>
                          <m:r>
                            <a:rPr lang="en-US" sz="9600" b="1" i="0" smtClean="0">
                              <a:solidFill>
                                <a:schemeClr val="bg2">
                                  <a:lumMod val="25000"/>
                                </a:schemeClr>
                              </a:solidFill>
                              <a:latin typeface="Cambria Math" panose="02040503050406030204" pitchFamily="18" charset="0"/>
                            </a:rPr>
                            <m:t>𝟐</m:t>
                          </m:r>
                        </m:den>
                      </m:f>
                    </m:oMath>
                  </m:oMathPara>
                </a14:m>
                <a:endParaRPr lang="en-US" sz="9600" b="1" dirty="0" smtClean="0">
                  <a:solidFill>
                    <a:schemeClr val="bg2">
                      <a:lumMod val="25000"/>
                    </a:schemeClr>
                  </a:solidFill>
                  <a:latin typeface="Cambria"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66914" y="3454925"/>
                <a:ext cx="1097492" cy="2858155"/>
              </a:xfrm>
              <a:prstGeom prst="rect">
                <a:avLst/>
              </a:prstGeom>
              <a:blipFill rotWithShape="0">
                <a:blip r:embed="rId4"/>
                <a:stretch>
                  <a:fillRect/>
                </a:stretch>
              </a:blipFill>
            </p:spPr>
            <p:txBody>
              <a:bodyPr/>
              <a:lstStyle/>
              <a:p>
                <a:r>
                  <a:rPr lang="en-US">
                    <a:noFill/>
                  </a:rPr>
                  <a:t> </a:t>
                </a:r>
              </a:p>
            </p:txBody>
          </p:sp>
        </mc:Fallback>
      </mc:AlternateContent>
      <p:sp>
        <p:nvSpPr>
          <p:cNvPr id="5" name="Rectangle 4"/>
          <p:cNvSpPr/>
          <p:nvPr/>
        </p:nvSpPr>
        <p:spPr>
          <a:xfrm>
            <a:off x="1764406" y="4987033"/>
            <a:ext cx="932213" cy="1569660"/>
          </a:xfrm>
          <a:prstGeom prst="rect">
            <a:avLst/>
          </a:prstGeom>
        </p:spPr>
        <p:txBody>
          <a:bodyPr wrap="square">
            <a:spAutoFit/>
          </a:bodyPr>
          <a:lstStyle/>
          <a:p>
            <a:r>
              <a:rPr lang="en-US" sz="9600" b="1" dirty="0" smtClean="0">
                <a:solidFill>
                  <a:schemeClr val="bg2">
                    <a:lumMod val="25000"/>
                  </a:schemeClr>
                </a:solidFill>
                <a:latin typeface="Cambria" panose="02040503050406030204" pitchFamily="18" charset="0"/>
              </a:rPr>
              <a:t>x</a:t>
            </a:r>
          </a:p>
        </p:txBody>
      </p:sp>
      <mc:AlternateContent xmlns:mc="http://schemas.openxmlformats.org/markup-compatibility/2006" xmlns:a14="http://schemas.microsoft.com/office/drawing/2010/main">
        <mc:Choice Requires="a14">
          <p:sp>
            <p:nvSpPr>
              <p:cNvPr id="7" name="Rectangle 6"/>
              <p:cNvSpPr/>
              <p:nvPr/>
            </p:nvSpPr>
            <p:spPr>
              <a:xfrm>
                <a:off x="2837376" y="4994563"/>
                <a:ext cx="1097492" cy="156966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9600" b="1" i="1" smtClean="0">
                          <a:solidFill>
                            <a:schemeClr val="bg2">
                              <a:lumMod val="25000"/>
                            </a:schemeClr>
                          </a:solidFill>
                          <a:latin typeface="Cambria Math" panose="02040503050406030204" pitchFamily="18" charset="0"/>
                        </a:rPr>
                        <m:t>𝟖</m:t>
                      </m:r>
                    </m:oMath>
                  </m:oMathPara>
                </a14:m>
                <a:endParaRPr lang="en-US" sz="9600" b="1" dirty="0" smtClean="0">
                  <a:solidFill>
                    <a:schemeClr val="bg2">
                      <a:lumMod val="25000"/>
                    </a:schemeClr>
                  </a:solidFill>
                  <a:latin typeface="Cambria" panose="020405030504060302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837376" y="4994563"/>
                <a:ext cx="1097492" cy="1569660"/>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640770" y="4994563"/>
                <a:ext cx="1323976" cy="156966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9600" b="1" i="1">
                          <a:solidFill>
                            <a:schemeClr val="bg2">
                              <a:lumMod val="25000"/>
                            </a:schemeClr>
                          </a:solidFill>
                          <a:latin typeface="Cambria Math" panose="02040503050406030204" pitchFamily="18" charset="0"/>
                        </a:rPr>
                        <m:t>=</m:t>
                      </m:r>
                    </m:oMath>
                  </m:oMathPara>
                </a14:m>
                <a:endParaRPr lang="en-US" sz="9600" b="1" dirty="0" smtClean="0">
                  <a:solidFill>
                    <a:schemeClr val="bg2">
                      <a:lumMod val="25000"/>
                    </a:schemeClr>
                  </a:solidFill>
                  <a:latin typeface="Cambria" panose="020405030504060302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640770" y="4994563"/>
                <a:ext cx="1323976" cy="1569660"/>
              </a:xfrm>
              <a:prstGeom prst="rect">
                <a:avLst/>
              </a:prstGeom>
              <a:blipFill rotWithShape="0">
                <a:blip r:embed="rId6"/>
                <a:stretch>
                  <a:fillRect/>
                </a:stretch>
              </a:blipFill>
            </p:spPr>
            <p:txBody>
              <a:bodyPr/>
              <a:lstStyle/>
              <a:p>
                <a:r>
                  <a:rPr lang="en-US">
                    <a:noFill/>
                  </a:rPr>
                  <a:t> </a:t>
                </a:r>
              </a:p>
            </p:txBody>
          </p:sp>
        </mc:Fallback>
      </mc:AlternateContent>
      <p:sp>
        <p:nvSpPr>
          <p:cNvPr id="9" name="Rectangle 8"/>
          <p:cNvSpPr/>
          <p:nvPr/>
        </p:nvSpPr>
        <p:spPr>
          <a:xfrm>
            <a:off x="1764406" y="3211312"/>
            <a:ext cx="932213" cy="1569660"/>
          </a:xfrm>
          <a:prstGeom prst="rect">
            <a:avLst/>
          </a:prstGeom>
        </p:spPr>
        <p:txBody>
          <a:bodyPr wrap="square">
            <a:spAutoFit/>
          </a:bodyPr>
          <a:lstStyle/>
          <a:p>
            <a:r>
              <a:rPr lang="en-US" sz="9600" b="1" dirty="0" smtClean="0">
                <a:solidFill>
                  <a:schemeClr val="bg2">
                    <a:lumMod val="25000"/>
                  </a:schemeClr>
                </a:solidFill>
                <a:latin typeface="Cambria" panose="02040503050406030204" pitchFamily="18" charset="0"/>
              </a:rPr>
              <a:t>x</a:t>
            </a:r>
          </a:p>
        </p:txBody>
      </p:sp>
      <mc:AlternateContent xmlns:mc="http://schemas.openxmlformats.org/markup-compatibility/2006" xmlns:a14="http://schemas.microsoft.com/office/drawing/2010/main">
        <mc:Choice Requires="a14">
          <p:sp>
            <p:nvSpPr>
              <p:cNvPr id="10" name="Rectangle 9"/>
              <p:cNvSpPr/>
              <p:nvPr/>
            </p:nvSpPr>
            <p:spPr>
              <a:xfrm>
                <a:off x="2823308" y="3300746"/>
                <a:ext cx="1097492" cy="156966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9600" b="1" i="1" smtClean="0">
                          <a:solidFill>
                            <a:schemeClr val="bg2">
                              <a:lumMod val="25000"/>
                            </a:schemeClr>
                          </a:solidFill>
                          <a:latin typeface="Cambria Math" panose="02040503050406030204" pitchFamily="18" charset="0"/>
                        </a:rPr>
                        <m:t>𝟖</m:t>
                      </m:r>
                    </m:oMath>
                  </m:oMathPara>
                </a14:m>
                <a:endParaRPr lang="en-US" sz="9600" b="1" dirty="0" smtClean="0">
                  <a:solidFill>
                    <a:schemeClr val="bg2">
                      <a:lumMod val="25000"/>
                    </a:schemeClr>
                  </a:solidFill>
                  <a:latin typeface="Cambria" panose="020405030504060302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823308" y="3300746"/>
                <a:ext cx="1097492" cy="1569660"/>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642993" y="3314342"/>
                <a:ext cx="1405256" cy="1569660"/>
              </a:xfrm>
              <a:prstGeom prst="rect">
                <a:avLst/>
              </a:prstGeom>
            </p:spPr>
            <p:txBody>
              <a:bodyPr wrap="square">
                <a:spAutoFit/>
              </a:bodyPr>
              <a:lstStyle/>
              <a:p>
                <a:r>
                  <a:rPr lang="en-US" sz="9600" b="1" dirty="0" smtClean="0">
                    <a:solidFill>
                      <a:schemeClr val="bg2">
                        <a:lumMod val="25000"/>
                      </a:schemeClr>
                    </a:solidFill>
                    <a:latin typeface="Cambria" panose="02040503050406030204" pitchFamily="18" charset="0"/>
                  </a:rPr>
                  <a:t> </a:t>
                </a:r>
                <a14:m>
                  <m:oMath xmlns:m="http://schemas.openxmlformats.org/officeDocument/2006/math">
                    <m:r>
                      <a:rPr lang="en-US" sz="9600" b="1" i="1">
                        <a:solidFill>
                          <a:schemeClr val="bg2">
                            <a:lumMod val="25000"/>
                          </a:schemeClr>
                        </a:solidFill>
                        <a:latin typeface="Cambria Math" panose="02040503050406030204" pitchFamily="18" charset="0"/>
                      </a:rPr>
                      <m:t>=</m:t>
                    </m:r>
                  </m:oMath>
                </a14:m>
                <a:endParaRPr lang="en-US" sz="9600" b="1" dirty="0" smtClean="0">
                  <a:solidFill>
                    <a:schemeClr val="bg2">
                      <a:lumMod val="25000"/>
                    </a:schemeClr>
                  </a:solidFill>
                  <a:latin typeface="Cambria" panose="020405030504060302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3642993" y="3314342"/>
                <a:ext cx="1405256" cy="1569660"/>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118670" y="3351894"/>
                <a:ext cx="1872253" cy="285815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sz="9600" b="1" i="1" smtClean="0">
                              <a:solidFill>
                                <a:schemeClr val="bg2">
                                  <a:lumMod val="25000"/>
                                </a:schemeClr>
                              </a:solidFill>
                              <a:latin typeface="Cambria Math" panose="02040503050406030204" pitchFamily="18" charset="0"/>
                            </a:rPr>
                          </m:ctrlPr>
                        </m:fPr>
                        <m:num>
                          <m:r>
                            <a:rPr lang="en-US" sz="9600" b="1" i="0" smtClean="0">
                              <a:solidFill>
                                <a:schemeClr val="bg2">
                                  <a:lumMod val="25000"/>
                                </a:schemeClr>
                              </a:solidFill>
                              <a:latin typeface="Cambria Math" panose="02040503050406030204" pitchFamily="18" charset="0"/>
                            </a:rPr>
                            <m:t>𝟖</m:t>
                          </m:r>
                        </m:num>
                        <m:den>
                          <m:r>
                            <a:rPr lang="en-US" sz="9600" b="1" i="0" smtClean="0">
                              <a:solidFill>
                                <a:schemeClr val="bg2">
                                  <a:lumMod val="25000"/>
                                </a:schemeClr>
                              </a:solidFill>
                              <a:latin typeface="Cambria Math" panose="02040503050406030204" pitchFamily="18" charset="0"/>
                            </a:rPr>
                            <m:t>𝟏𝟔</m:t>
                          </m:r>
                        </m:den>
                      </m:f>
                    </m:oMath>
                  </m:oMathPara>
                </a14:m>
                <a:endParaRPr lang="en-US" sz="9600" b="1" dirty="0" smtClean="0">
                  <a:solidFill>
                    <a:schemeClr val="bg2">
                      <a:lumMod val="25000"/>
                    </a:schemeClr>
                  </a:solidFill>
                  <a:latin typeface="Cambria" panose="020405030504060302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5118670" y="3351894"/>
                <a:ext cx="1872253" cy="2858155"/>
              </a:xfrm>
              <a:prstGeom prst="rect">
                <a:avLst/>
              </a:prstGeom>
              <a:blipFill rotWithShape="0">
                <a:blip r:embed="rId9"/>
                <a:stretch>
                  <a:fillRect/>
                </a:stretch>
              </a:blipFill>
            </p:spPr>
            <p:txBody>
              <a:bodyPr/>
              <a:lstStyle/>
              <a:p>
                <a:r>
                  <a:rPr lang="en-US">
                    <a:noFill/>
                  </a:rPr>
                  <a:t> </a:t>
                </a:r>
              </a:p>
            </p:txBody>
          </p:sp>
        </mc:Fallback>
      </mc:AlternateContent>
      <p:sp>
        <p:nvSpPr>
          <p:cNvPr id="13" name="Rectangle 12"/>
          <p:cNvSpPr/>
          <p:nvPr/>
        </p:nvSpPr>
        <p:spPr>
          <a:xfrm>
            <a:off x="5118670" y="4884002"/>
            <a:ext cx="1667929" cy="1569660"/>
          </a:xfrm>
          <a:prstGeom prst="rect">
            <a:avLst/>
          </a:prstGeom>
        </p:spPr>
        <p:txBody>
          <a:bodyPr wrap="square">
            <a:spAutoFit/>
          </a:bodyPr>
          <a:lstStyle/>
          <a:p>
            <a:r>
              <a:rPr lang="en-US" sz="9600" b="1" dirty="0" smtClean="0">
                <a:solidFill>
                  <a:schemeClr val="bg2">
                    <a:lumMod val="25000"/>
                  </a:schemeClr>
                </a:solidFill>
                <a:latin typeface="Cambria" panose="02040503050406030204" pitchFamily="18" charset="0"/>
              </a:rPr>
              <a:t>16</a:t>
            </a:r>
          </a:p>
        </p:txBody>
      </p:sp>
    </p:spTree>
    <p:extLst>
      <p:ext uri="{BB962C8B-B14F-4D97-AF65-F5344CB8AC3E}">
        <p14:creationId xmlns:p14="http://schemas.microsoft.com/office/powerpoint/2010/main" val="299355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xit" presetSubtype="0" fill="hold" grpId="1" nodeType="withEffect">
                                  <p:stCondLst>
                                    <p:cond delay="0"/>
                                  </p:stCondLst>
                                  <p:childTnLst>
                                    <p:animEffect transition="out" filter="fade">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7" grpId="0"/>
      <p:bldP spid="8" grpId="0"/>
      <p:bldP spid="9" grpId="0"/>
      <p:bldP spid="10" grpId="0"/>
      <p:bldP spid="11" grpId="0"/>
      <p:bldP spid="12" grpId="0"/>
      <p:bldP spid="13" grpId="0"/>
      <p:bldP spid="13" grpId="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2201455" y="137818"/>
            <a:ext cx="1243707" cy="2946399"/>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666914" y="444501"/>
                <a:ext cx="7712379" cy="2241126"/>
              </a:xfrm>
              <a:prstGeom prst="rect">
                <a:avLst/>
              </a:prstGeom>
            </p:spPr>
            <p:txBody>
              <a:bodyPr wrap="square">
                <a:spAutoFit/>
              </a:bodyPr>
              <a:lstStyle/>
              <a:p>
                <a14:m>
                  <m:oMath xmlns:m="http://schemas.openxmlformats.org/officeDocument/2006/math">
                    <m:f>
                      <m:fPr>
                        <m:ctrlPr>
                          <a:rPr lang="en-US" sz="9600" b="1" i="1" smtClean="0">
                            <a:solidFill>
                              <a:schemeClr val="bg2">
                                <a:lumMod val="25000"/>
                              </a:schemeClr>
                            </a:solidFill>
                            <a:latin typeface="Cambria Math" panose="02040503050406030204" pitchFamily="18" charset="0"/>
                          </a:rPr>
                        </m:ctrlPr>
                      </m:fPr>
                      <m:num>
                        <m:r>
                          <a:rPr lang="en-US" sz="9600" b="1" i="0" smtClean="0">
                            <a:solidFill>
                              <a:schemeClr val="bg2">
                                <a:lumMod val="25000"/>
                              </a:schemeClr>
                            </a:solidFill>
                            <a:latin typeface="Cambria Math" panose="02040503050406030204" pitchFamily="18" charset="0"/>
                          </a:rPr>
                          <m:t>𝟏</m:t>
                        </m:r>
                      </m:num>
                      <m:den>
                        <m:r>
                          <a:rPr lang="en-US" sz="9600" b="1" i="1" smtClean="0">
                            <a:solidFill>
                              <a:schemeClr val="bg2">
                                <a:lumMod val="25000"/>
                              </a:schemeClr>
                            </a:solidFill>
                            <a:latin typeface="Cambria Math" panose="02040503050406030204" pitchFamily="18" charset="0"/>
                          </a:rPr>
                          <m:t>𝟐</m:t>
                        </m:r>
                      </m:den>
                    </m:f>
                  </m:oMath>
                </a14:m>
                <a:r>
                  <a:rPr lang="en-US" sz="9600" b="1" dirty="0" smtClean="0">
                    <a:solidFill>
                      <a:schemeClr val="bg2">
                        <a:lumMod val="25000"/>
                      </a:schemeClr>
                    </a:solidFill>
                    <a:latin typeface="Cambria" panose="02040503050406030204" pitchFamily="18" charset="0"/>
                  </a:rPr>
                  <a:t> +</a:t>
                </a:r>
                <a14:m>
                  <m:oMath xmlns:m="http://schemas.openxmlformats.org/officeDocument/2006/math">
                    <m:r>
                      <a:rPr lang="en-US" sz="9600" b="1" i="0" smtClean="0">
                        <a:solidFill>
                          <a:schemeClr val="bg2">
                            <a:lumMod val="25000"/>
                          </a:schemeClr>
                        </a:solidFill>
                        <a:latin typeface="Cambria Math" panose="02040503050406030204" pitchFamily="18" charset="0"/>
                      </a:rPr>
                      <m:t> </m:t>
                    </m:r>
                    <m:f>
                      <m:fPr>
                        <m:ctrlPr>
                          <a:rPr lang="en-US" sz="9600" b="1" i="1">
                            <a:solidFill>
                              <a:schemeClr val="bg2">
                                <a:lumMod val="25000"/>
                              </a:schemeClr>
                            </a:solidFill>
                            <a:latin typeface="Cambria Math" panose="02040503050406030204" pitchFamily="18" charset="0"/>
                          </a:rPr>
                        </m:ctrlPr>
                      </m:fPr>
                      <m:num>
                        <m:r>
                          <a:rPr lang="en-US" sz="9600" b="1" i="1" smtClean="0">
                            <a:solidFill>
                              <a:schemeClr val="bg2">
                                <a:lumMod val="25000"/>
                              </a:schemeClr>
                            </a:solidFill>
                            <a:latin typeface="Cambria Math" panose="02040503050406030204" pitchFamily="18" charset="0"/>
                          </a:rPr>
                          <m:t>𝟏</m:t>
                        </m:r>
                      </m:num>
                      <m:den>
                        <m:r>
                          <a:rPr lang="en-US" sz="9600" b="1" i="0" smtClean="0">
                            <a:solidFill>
                              <a:schemeClr val="bg2">
                                <a:lumMod val="25000"/>
                              </a:schemeClr>
                            </a:solidFill>
                            <a:latin typeface="Cambria Math" panose="02040503050406030204" pitchFamily="18" charset="0"/>
                          </a:rPr>
                          <m:t>𝟖</m:t>
                        </m:r>
                      </m:den>
                    </m:f>
                    <m:r>
                      <m:rPr>
                        <m:nor/>
                      </m:rPr>
                      <a:rPr lang="en-US" sz="9600" b="1" dirty="0">
                        <a:solidFill>
                          <a:schemeClr val="bg2">
                            <a:lumMod val="25000"/>
                          </a:schemeClr>
                        </a:solidFill>
                        <a:latin typeface="Cambria" panose="02040503050406030204" pitchFamily="18" charset="0"/>
                      </a:rPr>
                      <m:t>+</m:t>
                    </m:r>
                    <m:f>
                      <m:fPr>
                        <m:ctrlPr>
                          <a:rPr lang="en-US" sz="9600" b="1" i="1">
                            <a:solidFill>
                              <a:schemeClr val="bg2">
                                <a:lumMod val="25000"/>
                              </a:schemeClr>
                            </a:solidFill>
                            <a:latin typeface="Cambria Math" panose="02040503050406030204" pitchFamily="18" charset="0"/>
                          </a:rPr>
                        </m:ctrlPr>
                      </m:fPr>
                      <m:num>
                        <m:r>
                          <a:rPr lang="en-US" sz="9600" b="1" i="1" smtClean="0">
                            <a:solidFill>
                              <a:schemeClr val="bg2">
                                <a:lumMod val="25000"/>
                              </a:schemeClr>
                            </a:solidFill>
                            <a:latin typeface="Cambria Math" panose="02040503050406030204" pitchFamily="18" charset="0"/>
                          </a:rPr>
                          <m:t>𝟑</m:t>
                        </m:r>
                      </m:num>
                      <m:den>
                        <m:r>
                          <a:rPr lang="en-US" sz="9600" b="1" i="0" smtClean="0">
                            <a:solidFill>
                              <a:schemeClr val="bg2">
                                <a:lumMod val="25000"/>
                              </a:schemeClr>
                            </a:solidFill>
                            <a:latin typeface="Cambria Math" panose="02040503050406030204" pitchFamily="18" charset="0"/>
                          </a:rPr>
                          <m:t>𝟏𝟔</m:t>
                        </m:r>
                      </m:den>
                    </m:f>
                    <m:r>
                      <a:rPr lang="en-US" sz="9600" b="1" i="1" smtClean="0">
                        <a:solidFill>
                          <a:schemeClr val="bg2">
                            <a:lumMod val="25000"/>
                          </a:schemeClr>
                        </a:solidFill>
                        <a:latin typeface="Cambria Math" panose="02040503050406030204" pitchFamily="18" charset="0"/>
                      </a:rPr>
                      <m:t>=</m:t>
                    </m:r>
                  </m:oMath>
                </a14:m>
                <a:endParaRPr lang="en-US" sz="9600" b="1" dirty="0" smtClean="0">
                  <a:solidFill>
                    <a:schemeClr val="bg2">
                      <a:lumMod val="25000"/>
                    </a:schemeClr>
                  </a:solidFill>
                  <a:latin typeface="Cambria" panose="020405030504060302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66914" y="444501"/>
                <a:ext cx="7712379" cy="2241126"/>
              </a:xfrm>
              <a:prstGeom prst="rect">
                <a:avLst/>
              </a:prstGeom>
              <a:blipFill rotWithShape="0">
                <a:blip r:embed="rId3"/>
                <a:stretch>
                  <a:fillRect t="-815" b="-135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66915" y="3211312"/>
                <a:ext cx="1097492" cy="285815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sz="9600" b="1" i="1" smtClean="0">
                              <a:solidFill>
                                <a:schemeClr val="bg2">
                                  <a:lumMod val="25000"/>
                                </a:schemeClr>
                              </a:solidFill>
                              <a:latin typeface="Cambria Math" panose="02040503050406030204" pitchFamily="18" charset="0"/>
                            </a:rPr>
                          </m:ctrlPr>
                        </m:fPr>
                        <m:num>
                          <m:r>
                            <a:rPr lang="en-US" sz="9600" b="1" i="1" smtClean="0">
                              <a:solidFill>
                                <a:schemeClr val="bg2">
                                  <a:lumMod val="25000"/>
                                </a:schemeClr>
                              </a:solidFill>
                              <a:latin typeface="Cambria Math" panose="02040503050406030204" pitchFamily="18" charset="0"/>
                            </a:rPr>
                            <m:t>𝟏</m:t>
                          </m:r>
                        </m:num>
                        <m:den>
                          <m:r>
                            <a:rPr lang="en-US" sz="9600" b="1" i="0" smtClean="0">
                              <a:solidFill>
                                <a:schemeClr val="bg2">
                                  <a:lumMod val="25000"/>
                                </a:schemeClr>
                              </a:solidFill>
                              <a:latin typeface="Cambria Math" panose="02040503050406030204" pitchFamily="18" charset="0"/>
                            </a:rPr>
                            <m:t>𝟖</m:t>
                          </m:r>
                        </m:den>
                      </m:f>
                    </m:oMath>
                  </m:oMathPara>
                </a14:m>
                <a:endParaRPr lang="en-US" sz="9600" b="1" dirty="0" smtClean="0">
                  <a:solidFill>
                    <a:schemeClr val="bg2">
                      <a:lumMod val="25000"/>
                    </a:schemeClr>
                  </a:solidFill>
                  <a:latin typeface="Cambria"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66915" y="3211312"/>
                <a:ext cx="1097492" cy="2858155"/>
              </a:xfrm>
              <a:prstGeom prst="rect">
                <a:avLst/>
              </a:prstGeom>
              <a:blipFill rotWithShape="0">
                <a:blip r:embed="rId4"/>
                <a:stretch>
                  <a:fillRect/>
                </a:stretch>
              </a:blipFill>
            </p:spPr>
            <p:txBody>
              <a:bodyPr/>
              <a:lstStyle/>
              <a:p>
                <a:r>
                  <a:rPr lang="en-US">
                    <a:noFill/>
                  </a:rPr>
                  <a:t> </a:t>
                </a:r>
              </a:p>
            </p:txBody>
          </p:sp>
        </mc:Fallback>
      </mc:AlternateContent>
      <p:sp>
        <p:nvSpPr>
          <p:cNvPr id="5" name="Rectangle 4"/>
          <p:cNvSpPr/>
          <p:nvPr/>
        </p:nvSpPr>
        <p:spPr>
          <a:xfrm>
            <a:off x="1764407" y="4743420"/>
            <a:ext cx="932213" cy="1569660"/>
          </a:xfrm>
          <a:prstGeom prst="rect">
            <a:avLst/>
          </a:prstGeom>
        </p:spPr>
        <p:txBody>
          <a:bodyPr wrap="square">
            <a:spAutoFit/>
          </a:bodyPr>
          <a:lstStyle/>
          <a:p>
            <a:r>
              <a:rPr lang="en-US" sz="9600" b="1" dirty="0" smtClean="0">
                <a:solidFill>
                  <a:schemeClr val="bg2">
                    <a:lumMod val="25000"/>
                  </a:schemeClr>
                </a:solidFill>
                <a:latin typeface="Cambria" panose="02040503050406030204" pitchFamily="18" charset="0"/>
              </a:rPr>
              <a:t>x</a:t>
            </a:r>
          </a:p>
        </p:txBody>
      </p:sp>
      <mc:AlternateContent xmlns:mc="http://schemas.openxmlformats.org/markup-compatibility/2006" xmlns:a14="http://schemas.microsoft.com/office/drawing/2010/main">
        <mc:Choice Requires="a14">
          <p:sp>
            <p:nvSpPr>
              <p:cNvPr id="7" name="Rectangle 6"/>
              <p:cNvSpPr/>
              <p:nvPr/>
            </p:nvSpPr>
            <p:spPr>
              <a:xfrm>
                <a:off x="2837377" y="4750950"/>
                <a:ext cx="1097492" cy="156966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9600" b="1" i="1" smtClean="0">
                          <a:solidFill>
                            <a:schemeClr val="bg2">
                              <a:lumMod val="25000"/>
                            </a:schemeClr>
                          </a:solidFill>
                          <a:latin typeface="Cambria Math" panose="02040503050406030204" pitchFamily="18" charset="0"/>
                        </a:rPr>
                        <m:t>𝟐</m:t>
                      </m:r>
                    </m:oMath>
                  </m:oMathPara>
                </a14:m>
                <a:endParaRPr lang="en-US" sz="9600" b="1" dirty="0" smtClean="0">
                  <a:solidFill>
                    <a:schemeClr val="bg2">
                      <a:lumMod val="25000"/>
                    </a:schemeClr>
                  </a:solidFill>
                  <a:latin typeface="Cambria" panose="020405030504060302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837377" y="4750950"/>
                <a:ext cx="1097492" cy="1569660"/>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640771" y="4750950"/>
                <a:ext cx="1323976" cy="156966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9600" b="1" i="1">
                          <a:solidFill>
                            <a:schemeClr val="bg2">
                              <a:lumMod val="25000"/>
                            </a:schemeClr>
                          </a:solidFill>
                          <a:latin typeface="Cambria Math" panose="02040503050406030204" pitchFamily="18" charset="0"/>
                        </a:rPr>
                        <m:t>=</m:t>
                      </m:r>
                    </m:oMath>
                  </m:oMathPara>
                </a14:m>
                <a:endParaRPr lang="en-US" sz="9600" b="1" dirty="0" smtClean="0">
                  <a:solidFill>
                    <a:schemeClr val="bg2">
                      <a:lumMod val="25000"/>
                    </a:schemeClr>
                  </a:solidFill>
                  <a:latin typeface="Cambria" panose="020405030504060302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640771" y="4750950"/>
                <a:ext cx="1323976" cy="1569660"/>
              </a:xfrm>
              <a:prstGeom prst="rect">
                <a:avLst/>
              </a:prstGeom>
              <a:blipFill rotWithShape="0">
                <a:blip r:embed="rId6"/>
                <a:stretch>
                  <a:fillRect/>
                </a:stretch>
              </a:blipFill>
            </p:spPr>
            <p:txBody>
              <a:bodyPr/>
              <a:lstStyle/>
              <a:p>
                <a:r>
                  <a:rPr lang="en-US">
                    <a:noFill/>
                  </a:rPr>
                  <a:t> </a:t>
                </a:r>
              </a:p>
            </p:txBody>
          </p:sp>
        </mc:Fallback>
      </mc:AlternateContent>
      <p:sp>
        <p:nvSpPr>
          <p:cNvPr id="9" name="Rectangle 8"/>
          <p:cNvSpPr/>
          <p:nvPr/>
        </p:nvSpPr>
        <p:spPr>
          <a:xfrm>
            <a:off x="1764407" y="2967699"/>
            <a:ext cx="932213" cy="1569660"/>
          </a:xfrm>
          <a:prstGeom prst="rect">
            <a:avLst/>
          </a:prstGeom>
        </p:spPr>
        <p:txBody>
          <a:bodyPr wrap="square">
            <a:spAutoFit/>
          </a:bodyPr>
          <a:lstStyle/>
          <a:p>
            <a:r>
              <a:rPr lang="en-US" sz="9600" b="1" dirty="0" smtClean="0">
                <a:solidFill>
                  <a:schemeClr val="bg2">
                    <a:lumMod val="25000"/>
                  </a:schemeClr>
                </a:solidFill>
                <a:latin typeface="Cambria" panose="02040503050406030204" pitchFamily="18" charset="0"/>
              </a:rPr>
              <a:t>x</a:t>
            </a:r>
          </a:p>
        </p:txBody>
      </p:sp>
      <mc:AlternateContent xmlns:mc="http://schemas.openxmlformats.org/markup-compatibility/2006" xmlns:a14="http://schemas.microsoft.com/office/drawing/2010/main">
        <mc:Choice Requires="a14">
          <p:sp>
            <p:nvSpPr>
              <p:cNvPr id="10" name="Rectangle 9"/>
              <p:cNvSpPr/>
              <p:nvPr/>
            </p:nvSpPr>
            <p:spPr>
              <a:xfrm>
                <a:off x="2823309" y="3057133"/>
                <a:ext cx="1097492" cy="156966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9600" b="1" i="1" smtClean="0">
                          <a:solidFill>
                            <a:schemeClr val="bg2">
                              <a:lumMod val="25000"/>
                            </a:schemeClr>
                          </a:solidFill>
                          <a:latin typeface="Cambria Math" panose="02040503050406030204" pitchFamily="18" charset="0"/>
                        </a:rPr>
                        <m:t>𝟐</m:t>
                      </m:r>
                    </m:oMath>
                  </m:oMathPara>
                </a14:m>
                <a:endParaRPr lang="en-US" sz="9600" b="1" dirty="0" smtClean="0">
                  <a:solidFill>
                    <a:schemeClr val="bg2">
                      <a:lumMod val="25000"/>
                    </a:schemeClr>
                  </a:solidFill>
                  <a:latin typeface="Cambria" panose="020405030504060302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823309" y="3057133"/>
                <a:ext cx="1097492" cy="1569660"/>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642994" y="3070729"/>
                <a:ext cx="1405256" cy="1569660"/>
              </a:xfrm>
              <a:prstGeom prst="rect">
                <a:avLst/>
              </a:prstGeom>
            </p:spPr>
            <p:txBody>
              <a:bodyPr wrap="square">
                <a:spAutoFit/>
              </a:bodyPr>
              <a:lstStyle/>
              <a:p>
                <a:r>
                  <a:rPr lang="en-US" sz="9600" b="1" dirty="0" smtClean="0">
                    <a:solidFill>
                      <a:schemeClr val="bg2">
                        <a:lumMod val="25000"/>
                      </a:schemeClr>
                    </a:solidFill>
                    <a:latin typeface="Cambria" panose="02040503050406030204" pitchFamily="18" charset="0"/>
                  </a:rPr>
                  <a:t> </a:t>
                </a:r>
                <a14:m>
                  <m:oMath xmlns:m="http://schemas.openxmlformats.org/officeDocument/2006/math">
                    <m:r>
                      <a:rPr lang="en-US" sz="9600" b="1" i="1">
                        <a:solidFill>
                          <a:schemeClr val="bg2">
                            <a:lumMod val="25000"/>
                          </a:schemeClr>
                        </a:solidFill>
                        <a:latin typeface="Cambria Math" panose="02040503050406030204" pitchFamily="18" charset="0"/>
                      </a:rPr>
                      <m:t>=</m:t>
                    </m:r>
                  </m:oMath>
                </a14:m>
                <a:endParaRPr lang="en-US" sz="9600" b="1" dirty="0" smtClean="0">
                  <a:solidFill>
                    <a:schemeClr val="bg2">
                      <a:lumMod val="25000"/>
                    </a:schemeClr>
                  </a:solidFill>
                  <a:latin typeface="Cambria" panose="020405030504060302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3642994" y="3070729"/>
                <a:ext cx="1405256" cy="1569660"/>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132739" y="3211311"/>
                <a:ext cx="1872253" cy="285815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sz="9600" b="1" i="1" smtClean="0">
                              <a:solidFill>
                                <a:schemeClr val="bg2">
                                  <a:lumMod val="25000"/>
                                </a:schemeClr>
                              </a:solidFill>
                              <a:latin typeface="Cambria Math" panose="02040503050406030204" pitchFamily="18" charset="0"/>
                            </a:rPr>
                          </m:ctrlPr>
                        </m:fPr>
                        <m:num>
                          <m:r>
                            <a:rPr lang="en-US" sz="9600" b="1" i="0" smtClean="0">
                              <a:solidFill>
                                <a:schemeClr val="bg2">
                                  <a:lumMod val="25000"/>
                                </a:schemeClr>
                              </a:solidFill>
                              <a:latin typeface="Cambria Math" panose="02040503050406030204" pitchFamily="18" charset="0"/>
                            </a:rPr>
                            <m:t>𝟐</m:t>
                          </m:r>
                        </m:num>
                        <m:den>
                          <m:r>
                            <a:rPr lang="en-US" sz="9600" b="1" i="0" smtClean="0">
                              <a:solidFill>
                                <a:schemeClr val="bg2">
                                  <a:lumMod val="25000"/>
                                </a:schemeClr>
                              </a:solidFill>
                              <a:latin typeface="Cambria Math" panose="02040503050406030204" pitchFamily="18" charset="0"/>
                            </a:rPr>
                            <m:t>𝟏𝟔</m:t>
                          </m:r>
                        </m:den>
                      </m:f>
                    </m:oMath>
                  </m:oMathPara>
                </a14:m>
                <a:endParaRPr lang="en-US" sz="9600" b="1" dirty="0" smtClean="0">
                  <a:solidFill>
                    <a:schemeClr val="bg2">
                      <a:lumMod val="25000"/>
                    </a:schemeClr>
                  </a:solidFill>
                  <a:latin typeface="Cambria" panose="020405030504060302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5132739" y="3211311"/>
                <a:ext cx="1872253" cy="2858155"/>
              </a:xfrm>
              <a:prstGeom prst="rect">
                <a:avLst/>
              </a:prstGeom>
              <a:blipFill rotWithShape="0">
                <a:blip r:embed="rId9"/>
                <a:stretch>
                  <a:fillRect/>
                </a:stretch>
              </a:blipFill>
            </p:spPr>
            <p:txBody>
              <a:bodyPr/>
              <a:lstStyle/>
              <a:p>
                <a:r>
                  <a:rPr lang="en-US">
                    <a:noFill/>
                  </a:rPr>
                  <a:t> </a:t>
                </a:r>
              </a:p>
            </p:txBody>
          </p:sp>
        </mc:Fallback>
      </mc:AlternateContent>
      <p:sp>
        <p:nvSpPr>
          <p:cNvPr id="13" name="Rectangle 12"/>
          <p:cNvSpPr/>
          <p:nvPr/>
        </p:nvSpPr>
        <p:spPr>
          <a:xfrm>
            <a:off x="5132739" y="4743420"/>
            <a:ext cx="1667929" cy="1569660"/>
          </a:xfrm>
          <a:prstGeom prst="rect">
            <a:avLst/>
          </a:prstGeom>
        </p:spPr>
        <p:txBody>
          <a:bodyPr wrap="square">
            <a:spAutoFit/>
          </a:bodyPr>
          <a:lstStyle/>
          <a:p>
            <a:r>
              <a:rPr lang="en-US" sz="9600" b="1" dirty="0" smtClean="0">
                <a:solidFill>
                  <a:schemeClr val="bg2">
                    <a:lumMod val="25000"/>
                  </a:schemeClr>
                </a:solidFill>
                <a:latin typeface="Cambria" panose="02040503050406030204" pitchFamily="18" charset="0"/>
              </a:rPr>
              <a:t>16</a:t>
            </a:r>
          </a:p>
        </p:txBody>
      </p:sp>
    </p:spTree>
    <p:extLst>
      <p:ext uri="{BB962C8B-B14F-4D97-AF65-F5344CB8AC3E}">
        <p14:creationId xmlns:p14="http://schemas.microsoft.com/office/powerpoint/2010/main" val="94823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xit" presetSubtype="0" fill="hold" grpId="1" nodeType="withEffect">
                                  <p:stCondLst>
                                    <p:cond delay="0"/>
                                  </p:stCondLst>
                                  <p:childTnLst>
                                    <p:animEffect transition="out" filter="fade">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p:bldP spid="5" grpId="0"/>
      <p:bldP spid="7" grpId="0"/>
      <p:bldP spid="8" grpId="0"/>
      <p:bldP spid="9" grpId="0"/>
      <p:bldP spid="10" grpId="0"/>
      <p:bldP spid="11" grpId="0"/>
      <p:bldP spid="12" grpId="0"/>
      <p:bldP spid="13" grpId="0"/>
      <p:bldP spid="13" grpId="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35335" y="4010026"/>
                <a:ext cx="8868965" cy="2226250"/>
              </a:xfrm>
              <a:prstGeom prst="rect">
                <a:avLst/>
              </a:prstGeom>
            </p:spPr>
            <p:txBody>
              <a:bodyPr wrap="square">
                <a:spAutoFit/>
              </a:bodyPr>
              <a:lstStyle/>
              <a:p>
                <a14:m>
                  <m:oMath xmlns:m="http://schemas.openxmlformats.org/officeDocument/2006/math">
                    <m:f>
                      <m:fPr>
                        <m:ctrlPr>
                          <a:rPr lang="en-US" sz="9600" b="1" i="1" smtClean="0">
                            <a:solidFill>
                              <a:schemeClr val="bg2">
                                <a:lumMod val="25000"/>
                              </a:schemeClr>
                            </a:solidFill>
                            <a:latin typeface="Cambria Math" panose="02040503050406030204" pitchFamily="18" charset="0"/>
                          </a:rPr>
                        </m:ctrlPr>
                      </m:fPr>
                      <m:num>
                        <m:r>
                          <a:rPr lang="en-US" sz="9600" b="1" i="0" smtClean="0">
                            <a:solidFill>
                              <a:schemeClr val="bg2">
                                <a:lumMod val="25000"/>
                              </a:schemeClr>
                            </a:solidFill>
                            <a:latin typeface="Cambria Math" panose="02040503050406030204" pitchFamily="18" charset="0"/>
                          </a:rPr>
                          <m:t>𝟖</m:t>
                        </m:r>
                      </m:num>
                      <m:den>
                        <m:r>
                          <a:rPr lang="en-US" sz="9600" b="1" i="0" smtClean="0">
                            <a:solidFill>
                              <a:schemeClr val="bg2">
                                <a:lumMod val="25000"/>
                              </a:schemeClr>
                            </a:solidFill>
                            <a:latin typeface="Cambria Math" panose="02040503050406030204" pitchFamily="18" charset="0"/>
                          </a:rPr>
                          <m:t>𝟏𝟔</m:t>
                        </m:r>
                      </m:den>
                    </m:f>
                  </m:oMath>
                </a14:m>
                <a:r>
                  <a:rPr lang="en-US" sz="9600" b="1" dirty="0" smtClean="0">
                    <a:solidFill>
                      <a:schemeClr val="bg2">
                        <a:lumMod val="25000"/>
                      </a:schemeClr>
                    </a:solidFill>
                    <a:latin typeface="Cambria" panose="02040503050406030204" pitchFamily="18" charset="0"/>
                  </a:rPr>
                  <a:t> +</a:t>
                </a:r>
                <a14:m>
                  <m:oMath xmlns:m="http://schemas.openxmlformats.org/officeDocument/2006/math">
                    <m:r>
                      <a:rPr lang="en-US" sz="9600" b="1" i="0" smtClean="0">
                        <a:solidFill>
                          <a:schemeClr val="bg2">
                            <a:lumMod val="25000"/>
                          </a:schemeClr>
                        </a:solidFill>
                        <a:latin typeface="Cambria Math" panose="02040503050406030204" pitchFamily="18" charset="0"/>
                      </a:rPr>
                      <m:t> </m:t>
                    </m:r>
                    <m:f>
                      <m:fPr>
                        <m:ctrlPr>
                          <a:rPr lang="en-US" sz="9600" b="1" i="1">
                            <a:solidFill>
                              <a:schemeClr val="bg2">
                                <a:lumMod val="25000"/>
                              </a:schemeClr>
                            </a:solidFill>
                            <a:latin typeface="Cambria Math" panose="02040503050406030204" pitchFamily="18" charset="0"/>
                          </a:rPr>
                        </m:ctrlPr>
                      </m:fPr>
                      <m:num>
                        <m:r>
                          <a:rPr lang="en-US" sz="9600" b="1" i="1" smtClean="0">
                            <a:solidFill>
                              <a:schemeClr val="bg2">
                                <a:lumMod val="25000"/>
                              </a:schemeClr>
                            </a:solidFill>
                            <a:latin typeface="Cambria Math" panose="02040503050406030204" pitchFamily="18" charset="0"/>
                          </a:rPr>
                          <m:t>𝟐</m:t>
                        </m:r>
                      </m:num>
                      <m:den>
                        <m:r>
                          <a:rPr lang="en-US" sz="9600" b="1" i="0" smtClean="0">
                            <a:solidFill>
                              <a:schemeClr val="bg2">
                                <a:lumMod val="25000"/>
                              </a:schemeClr>
                            </a:solidFill>
                            <a:latin typeface="Cambria Math" panose="02040503050406030204" pitchFamily="18" charset="0"/>
                          </a:rPr>
                          <m:t>𝟏𝟔</m:t>
                        </m:r>
                      </m:den>
                    </m:f>
                    <m:r>
                      <m:rPr>
                        <m:nor/>
                      </m:rPr>
                      <a:rPr lang="en-US" sz="9600" b="1" dirty="0">
                        <a:solidFill>
                          <a:schemeClr val="bg2">
                            <a:lumMod val="25000"/>
                          </a:schemeClr>
                        </a:solidFill>
                        <a:latin typeface="Cambria" panose="02040503050406030204" pitchFamily="18" charset="0"/>
                      </a:rPr>
                      <m:t>+</m:t>
                    </m:r>
                    <m:f>
                      <m:fPr>
                        <m:ctrlPr>
                          <a:rPr lang="en-US" sz="9600" b="1" i="1">
                            <a:solidFill>
                              <a:schemeClr val="bg2">
                                <a:lumMod val="25000"/>
                              </a:schemeClr>
                            </a:solidFill>
                            <a:latin typeface="Cambria Math" panose="02040503050406030204" pitchFamily="18" charset="0"/>
                          </a:rPr>
                        </m:ctrlPr>
                      </m:fPr>
                      <m:num>
                        <m:r>
                          <a:rPr lang="en-US" sz="9600" b="1" i="1">
                            <a:solidFill>
                              <a:schemeClr val="bg2">
                                <a:lumMod val="25000"/>
                              </a:schemeClr>
                            </a:solidFill>
                            <a:latin typeface="Cambria Math" panose="02040503050406030204" pitchFamily="18" charset="0"/>
                          </a:rPr>
                          <m:t>𝟑</m:t>
                        </m:r>
                      </m:num>
                      <m:den>
                        <m:r>
                          <a:rPr lang="en-US" sz="9600" b="1">
                            <a:solidFill>
                              <a:schemeClr val="bg2">
                                <a:lumMod val="25000"/>
                              </a:schemeClr>
                            </a:solidFill>
                            <a:latin typeface="Cambria Math" panose="02040503050406030204" pitchFamily="18" charset="0"/>
                          </a:rPr>
                          <m:t>𝟏𝟔</m:t>
                        </m:r>
                      </m:den>
                    </m:f>
                    <m:r>
                      <a:rPr lang="en-US" sz="9600" b="1" i="1" smtClean="0">
                        <a:solidFill>
                          <a:schemeClr val="bg2">
                            <a:lumMod val="25000"/>
                          </a:schemeClr>
                        </a:solidFill>
                        <a:latin typeface="Cambria Math" panose="02040503050406030204" pitchFamily="18" charset="0"/>
                      </a:rPr>
                      <m:t>=</m:t>
                    </m:r>
                    <m:f>
                      <m:fPr>
                        <m:ctrlPr>
                          <a:rPr lang="en-US" sz="9600" b="1" i="1">
                            <a:solidFill>
                              <a:schemeClr val="bg2">
                                <a:lumMod val="25000"/>
                              </a:schemeClr>
                            </a:solidFill>
                            <a:latin typeface="Cambria Math" panose="02040503050406030204" pitchFamily="18" charset="0"/>
                          </a:rPr>
                        </m:ctrlPr>
                      </m:fPr>
                      <m:num>
                        <m:r>
                          <a:rPr lang="en-US" sz="9600" b="1" i="0" smtClean="0">
                            <a:solidFill>
                              <a:schemeClr val="bg2">
                                <a:lumMod val="25000"/>
                              </a:schemeClr>
                            </a:solidFill>
                            <a:latin typeface="Cambria Math" panose="02040503050406030204" pitchFamily="18" charset="0"/>
                          </a:rPr>
                          <m:t>𝟏𝟑</m:t>
                        </m:r>
                      </m:num>
                      <m:den>
                        <m:r>
                          <a:rPr lang="en-US" sz="9600" b="1" i="0" smtClean="0">
                            <a:solidFill>
                              <a:schemeClr val="bg2">
                                <a:lumMod val="25000"/>
                              </a:schemeClr>
                            </a:solidFill>
                            <a:latin typeface="Cambria Math" panose="02040503050406030204" pitchFamily="18" charset="0"/>
                          </a:rPr>
                          <m:t>𝟏𝟔</m:t>
                        </m:r>
                      </m:den>
                    </m:f>
                  </m:oMath>
                </a14:m>
                <a:endParaRPr lang="en-US" sz="9600" b="1" dirty="0" smtClean="0">
                  <a:solidFill>
                    <a:schemeClr val="bg2">
                      <a:lumMod val="25000"/>
                    </a:schemeClr>
                  </a:solidFill>
                  <a:latin typeface="Cambria" panose="020405030504060302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5335" y="4010026"/>
                <a:ext cx="8868965" cy="2226250"/>
              </a:xfrm>
              <a:prstGeom prst="rect">
                <a:avLst/>
              </a:prstGeom>
              <a:blipFill rotWithShape="0">
                <a:blip r:embed="rId3"/>
                <a:stretch>
                  <a:fillRect t="-822" b="-145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13135" y="393701"/>
                <a:ext cx="7712379" cy="2226700"/>
              </a:xfrm>
              <a:prstGeom prst="rect">
                <a:avLst/>
              </a:prstGeom>
            </p:spPr>
            <p:txBody>
              <a:bodyPr wrap="square">
                <a:spAutoFit/>
              </a:bodyPr>
              <a:lstStyle/>
              <a:p>
                <a14:m>
                  <m:oMath xmlns:m="http://schemas.openxmlformats.org/officeDocument/2006/math">
                    <m:f>
                      <m:fPr>
                        <m:ctrlPr>
                          <a:rPr lang="en-US" sz="9600" b="1" i="1" smtClean="0">
                            <a:solidFill>
                              <a:schemeClr val="bg2">
                                <a:lumMod val="25000"/>
                              </a:schemeClr>
                            </a:solidFill>
                            <a:latin typeface="Cambria Math" panose="02040503050406030204" pitchFamily="18" charset="0"/>
                          </a:rPr>
                        </m:ctrlPr>
                      </m:fPr>
                      <m:num>
                        <m:r>
                          <a:rPr lang="en-US" sz="9600" b="1" i="0" smtClean="0">
                            <a:solidFill>
                              <a:schemeClr val="bg2">
                                <a:lumMod val="25000"/>
                              </a:schemeClr>
                            </a:solidFill>
                            <a:latin typeface="Cambria Math" panose="02040503050406030204" pitchFamily="18" charset="0"/>
                          </a:rPr>
                          <m:t>𝟏</m:t>
                        </m:r>
                      </m:num>
                      <m:den>
                        <m:r>
                          <a:rPr lang="en-US" sz="9600" b="1" i="1" smtClean="0">
                            <a:solidFill>
                              <a:schemeClr val="bg2">
                                <a:lumMod val="25000"/>
                              </a:schemeClr>
                            </a:solidFill>
                            <a:latin typeface="Cambria Math" panose="02040503050406030204" pitchFamily="18" charset="0"/>
                          </a:rPr>
                          <m:t>𝟐</m:t>
                        </m:r>
                      </m:den>
                    </m:f>
                  </m:oMath>
                </a14:m>
                <a:r>
                  <a:rPr lang="en-US" sz="9600" b="1" dirty="0" smtClean="0">
                    <a:solidFill>
                      <a:schemeClr val="bg2">
                        <a:lumMod val="25000"/>
                      </a:schemeClr>
                    </a:solidFill>
                    <a:latin typeface="Cambria" panose="02040503050406030204" pitchFamily="18" charset="0"/>
                  </a:rPr>
                  <a:t>  +</a:t>
                </a:r>
                <a14:m>
                  <m:oMath xmlns:m="http://schemas.openxmlformats.org/officeDocument/2006/math">
                    <m:r>
                      <a:rPr lang="en-US" sz="9600" b="1" i="0" smtClean="0">
                        <a:solidFill>
                          <a:schemeClr val="bg2">
                            <a:lumMod val="25000"/>
                          </a:schemeClr>
                        </a:solidFill>
                        <a:latin typeface="Cambria Math" panose="02040503050406030204" pitchFamily="18" charset="0"/>
                      </a:rPr>
                      <m:t>  </m:t>
                    </m:r>
                    <m:f>
                      <m:fPr>
                        <m:ctrlPr>
                          <a:rPr lang="en-US" sz="9600" b="1" i="1" smtClean="0">
                            <a:solidFill>
                              <a:schemeClr val="bg2">
                                <a:lumMod val="25000"/>
                              </a:schemeClr>
                            </a:solidFill>
                            <a:latin typeface="Cambria Math" panose="02040503050406030204" pitchFamily="18" charset="0"/>
                          </a:rPr>
                        </m:ctrlPr>
                      </m:fPr>
                      <m:num>
                        <m:r>
                          <a:rPr lang="en-US" sz="9600" b="1" i="1" smtClean="0">
                            <a:solidFill>
                              <a:schemeClr val="bg2">
                                <a:lumMod val="25000"/>
                              </a:schemeClr>
                            </a:solidFill>
                            <a:latin typeface="Cambria Math" panose="02040503050406030204" pitchFamily="18" charset="0"/>
                          </a:rPr>
                          <m:t>𝟏</m:t>
                        </m:r>
                      </m:num>
                      <m:den>
                        <m:r>
                          <a:rPr lang="en-US" sz="9600" b="1" i="0" smtClean="0">
                            <a:solidFill>
                              <a:schemeClr val="bg2">
                                <a:lumMod val="25000"/>
                              </a:schemeClr>
                            </a:solidFill>
                            <a:latin typeface="Cambria Math" panose="02040503050406030204" pitchFamily="18" charset="0"/>
                          </a:rPr>
                          <m:t>𝟖</m:t>
                        </m:r>
                      </m:den>
                    </m:f>
                    <m:r>
                      <m:rPr>
                        <m:nor/>
                      </m:rPr>
                      <a:rPr lang="en-US" sz="9600" b="1" i="0" smtClean="0">
                        <a:solidFill>
                          <a:schemeClr val="bg2">
                            <a:lumMod val="25000"/>
                          </a:schemeClr>
                        </a:solidFill>
                        <a:latin typeface="Cambria" panose="02040503050406030204" pitchFamily="18" charset="0"/>
                      </a:rPr>
                      <m:t> </m:t>
                    </m:r>
                    <m:r>
                      <m:rPr>
                        <m:nor/>
                      </m:rPr>
                      <a:rPr lang="en-US" sz="9600" b="1" dirty="0">
                        <a:solidFill>
                          <a:schemeClr val="bg2">
                            <a:lumMod val="25000"/>
                          </a:schemeClr>
                        </a:solidFill>
                        <a:latin typeface="Cambria" panose="02040503050406030204" pitchFamily="18" charset="0"/>
                      </a:rPr>
                      <m:t>+</m:t>
                    </m:r>
                    <m:f>
                      <m:fPr>
                        <m:ctrlPr>
                          <a:rPr lang="en-US" sz="9600" b="1" i="1">
                            <a:solidFill>
                              <a:schemeClr val="bg2">
                                <a:lumMod val="25000"/>
                              </a:schemeClr>
                            </a:solidFill>
                            <a:latin typeface="Cambria Math" panose="02040503050406030204" pitchFamily="18" charset="0"/>
                          </a:rPr>
                        </m:ctrlPr>
                      </m:fPr>
                      <m:num>
                        <m:r>
                          <a:rPr lang="en-US" sz="9600" b="1" i="1" smtClean="0">
                            <a:solidFill>
                              <a:schemeClr val="bg2">
                                <a:lumMod val="25000"/>
                              </a:schemeClr>
                            </a:solidFill>
                            <a:latin typeface="Cambria Math" panose="02040503050406030204" pitchFamily="18" charset="0"/>
                          </a:rPr>
                          <m:t>𝟑</m:t>
                        </m:r>
                      </m:num>
                      <m:den>
                        <m:r>
                          <a:rPr lang="en-US" sz="9600" b="1" i="0" smtClean="0">
                            <a:solidFill>
                              <a:schemeClr val="bg2">
                                <a:lumMod val="25000"/>
                              </a:schemeClr>
                            </a:solidFill>
                            <a:latin typeface="Cambria Math" panose="02040503050406030204" pitchFamily="18" charset="0"/>
                          </a:rPr>
                          <m:t>𝟏𝟔</m:t>
                        </m:r>
                      </m:den>
                    </m:f>
                    <m:r>
                      <a:rPr lang="en-US" sz="9600" b="1" i="1" smtClean="0">
                        <a:solidFill>
                          <a:schemeClr val="bg2">
                            <a:lumMod val="25000"/>
                          </a:schemeClr>
                        </a:solidFill>
                        <a:latin typeface="Cambria Math" panose="02040503050406030204" pitchFamily="18" charset="0"/>
                      </a:rPr>
                      <m:t>=</m:t>
                    </m:r>
                  </m:oMath>
                </a14:m>
                <a:endParaRPr lang="en-US" sz="9600" b="1" dirty="0" smtClean="0">
                  <a:solidFill>
                    <a:schemeClr val="bg2">
                      <a:lumMod val="25000"/>
                    </a:schemeClr>
                  </a:solidFill>
                  <a:latin typeface="Cambria"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13135" y="393701"/>
                <a:ext cx="7712379" cy="2226700"/>
              </a:xfrm>
              <a:prstGeom prst="rect">
                <a:avLst/>
              </a:prstGeom>
              <a:blipFill rotWithShape="0">
                <a:blip r:embed="rId4"/>
                <a:stretch>
                  <a:fillRect t="-822" b="-14521"/>
                </a:stretch>
              </a:blipFill>
            </p:spPr>
            <p:txBody>
              <a:bodyPr/>
              <a:lstStyle/>
              <a:p>
                <a:r>
                  <a:rPr lang="en-US">
                    <a:noFill/>
                  </a:rPr>
                  <a:t> </a:t>
                </a:r>
              </a:p>
            </p:txBody>
          </p:sp>
        </mc:Fallback>
      </mc:AlternateContent>
    </p:spTree>
    <p:extLst>
      <p:ext uri="{BB962C8B-B14F-4D97-AF65-F5344CB8AC3E}">
        <p14:creationId xmlns:p14="http://schemas.microsoft.com/office/powerpoint/2010/main" val="49217466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5464" y="525848"/>
            <a:ext cx="8818536" cy="2382451"/>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5200" b="1" dirty="0" smtClean="0">
                <a:solidFill>
                  <a:srgbClr val="000000"/>
                </a:solidFill>
              </a:rPr>
              <a:t>Add whole numbers first, then fractions, </a:t>
            </a:r>
          </a:p>
          <a:p>
            <a:r>
              <a:rPr lang="en-US" sz="5200" b="1" dirty="0" smtClean="0">
                <a:solidFill>
                  <a:srgbClr val="000000"/>
                </a:solidFill>
              </a:rPr>
              <a:t>then combine.</a:t>
            </a:r>
            <a:endParaRPr lang="en-US" sz="5200" b="1" dirty="0">
              <a:solidFill>
                <a:srgbClr val="000000"/>
              </a:solidFill>
            </a:endParaRPr>
          </a:p>
        </p:txBody>
      </p:sp>
      <mc:AlternateContent xmlns:mc="http://schemas.openxmlformats.org/markup-compatibility/2006" xmlns:a14="http://schemas.microsoft.com/office/drawing/2010/main">
        <mc:Choice Requires="a14">
          <p:sp>
            <p:nvSpPr>
              <p:cNvPr id="4" name="Rectangle 3"/>
              <p:cNvSpPr/>
              <p:nvPr/>
            </p:nvSpPr>
            <p:spPr>
              <a:xfrm>
                <a:off x="363935" y="3786380"/>
                <a:ext cx="8780065" cy="1870577"/>
              </a:xfrm>
              <a:prstGeom prst="rect">
                <a:avLst/>
              </a:prstGeom>
            </p:spPr>
            <p:txBody>
              <a:bodyPr wrap="square">
                <a:spAutoFit/>
              </a:bodyPr>
              <a:lstStyle/>
              <a:p>
                <a:r>
                  <a:rPr lang="en-US" sz="8000" b="1" dirty="0" smtClean="0">
                    <a:solidFill>
                      <a:schemeClr val="bg2">
                        <a:lumMod val="25000"/>
                      </a:schemeClr>
                    </a:solidFill>
                    <a:latin typeface="Cambria" panose="02040503050406030204" pitchFamily="18" charset="0"/>
                  </a:rPr>
                  <a:t>3</a:t>
                </a:r>
                <a14:m>
                  <m:oMath xmlns:m="http://schemas.openxmlformats.org/officeDocument/2006/math">
                    <m:r>
                      <a:rPr lang="en-US" sz="8000" b="1" i="0" smtClean="0">
                        <a:solidFill>
                          <a:schemeClr val="bg2">
                            <a:lumMod val="25000"/>
                          </a:schemeClr>
                        </a:solidFill>
                        <a:latin typeface="Cambria Math" panose="02040503050406030204" pitchFamily="18" charset="0"/>
                      </a:rPr>
                      <m:t> </m:t>
                    </m:r>
                    <m:f>
                      <m:fPr>
                        <m:ctrlPr>
                          <a:rPr lang="en-US" sz="8000" b="1" i="1">
                            <a:solidFill>
                              <a:schemeClr val="bg2">
                                <a:lumMod val="25000"/>
                              </a:schemeClr>
                            </a:solidFill>
                            <a:latin typeface="Cambria Math" panose="02040503050406030204" pitchFamily="18" charset="0"/>
                          </a:rPr>
                        </m:ctrlPr>
                      </m:fPr>
                      <m:num>
                        <m:r>
                          <a:rPr lang="en-US" sz="8000" b="1" i="1" smtClean="0">
                            <a:solidFill>
                              <a:schemeClr val="bg2">
                                <a:lumMod val="25000"/>
                              </a:schemeClr>
                            </a:solidFill>
                            <a:latin typeface="Cambria Math" panose="02040503050406030204" pitchFamily="18" charset="0"/>
                          </a:rPr>
                          <m:t>𝟗</m:t>
                        </m:r>
                      </m:num>
                      <m:den>
                        <m:r>
                          <a:rPr lang="en-US" sz="8000" b="1" i="0" smtClean="0">
                            <a:solidFill>
                              <a:schemeClr val="bg2">
                                <a:lumMod val="25000"/>
                              </a:schemeClr>
                            </a:solidFill>
                            <a:latin typeface="Cambria Math" panose="02040503050406030204" pitchFamily="18" charset="0"/>
                          </a:rPr>
                          <m:t>𝟏𝟔</m:t>
                        </m:r>
                      </m:den>
                    </m:f>
                    <m:r>
                      <m:rPr>
                        <m:nor/>
                      </m:rPr>
                      <a:rPr lang="en-US" sz="8000" b="1" dirty="0">
                        <a:solidFill>
                          <a:schemeClr val="bg2">
                            <a:lumMod val="25000"/>
                          </a:schemeClr>
                        </a:solidFill>
                        <a:latin typeface="Cambria" panose="02040503050406030204" pitchFamily="18" charset="0"/>
                      </a:rPr>
                      <m:t>+</m:t>
                    </m:r>
                    <m:r>
                      <m:rPr>
                        <m:nor/>
                      </m:rPr>
                      <a:rPr lang="en-US" sz="8000" b="1" i="0" dirty="0" smtClean="0">
                        <a:solidFill>
                          <a:schemeClr val="bg2">
                            <a:lumMod val="25000"/>
                          </a:schemeClr>
                        </a:solidFill>
                        <a:latin typeface="Cambria" panose="02040503050406030204" pitchFamily="18" charset="0"/>
                      </a:rPr>
                      <m:t> 22</m:t>
                    </m:r>
                    <m:f>
                      <m:fPr>
                        <m:ctrlPr>
                          <a:rPr lang="en-US" sz="8000" b="1" i="1">
                            <a:solidFill>
                              <a:schemeClr val="bg2">
                                <a:lumMod val="25000"/>
                              </a:schemeClr>
                            </a:solidFill>
                            <a:latin typeface="Cambria Math" panose="02040503050406030204" pitchFamily="18" charset="0"/>
                          </a:rPr>
                        </m:ctrlPr>
                      </m:fPr>
                      <m:num>
                        <m:r>
                          <a:rPr lang="en-US" sz="8000" b="1" i="1" smtClean="0">
                            <a:solidFill>
                              <a:schemeClr val="bg2">
                                <a:lumMod val="25000"/>
                              </a:schemeClr>
                            </a:solidFill>
                            <a:latin typeface="Cambria Math" panose="02040503050406030204" pitchFamily="18" charset="0"/>
                          </a:rPr>
                          <m:t>𝟑</m:t>
                        </m:r>
                      </m:num>
                      <m:den>
                        <m:r>
                          <a:rPr lang="en-US" sz="8000" b="1" i="0" smtClean="0">
                            <a:solidFill>
                              <a:schemeClr val="bg2">
                                <a:lumMod val="25000"/>
                              </a:schemeClr>
                            </a:solidFill>
                            <a:latin typeface="Cambria Math" panose="02040503050406030204" pitchFamily="18" charset="0"/>
                          </a:rPr>
                          <m:t>𝟒</m:t>
                        </m:r>
                      </m:den>
                    </m:f>
                    <m:r>
                      <m:rPr>
                        <m:nor/>
                      </m:rPr>
                      <a:rPr lang="en-US" sz="8000" b="1" dirty="0">
                        <a:solidFill>
                          <a:schemeClr val="bg2">
                            <a:lumMod val="25000"/>
                          </a:schemeClr>
                        </a:solidFill>
                        <a:latin typeface="Cambria" panose="02040503050406030204" pitchFamily="18" charset="0"/>
                      </a:rPr>
                      <m:t>+ </m:t>
                    </m:r>
                    <m:r>
                      <m:rPr>
                        <m:nor/>
                      </m:rPr>
                      <a:rPr lang="en-US" sz="8000" b="1" i="0" dirty="0" smtClean="0">
                        <a:solidFill>
                          <a:schemeClr val="bg2">
                            <a:lumMod val="25000"/>
                          </a:schemeClr>
                        </a:solidFill>
                        <a:latin typeface="Cambria" panose="02040503050406030204" pitchFamily="18" charset="0"/>
                      </a:rPr>
                      <m:t>14</m:t>
                    </m:r>
                    <m:f>
                      <m:fPr>
                        <m:ctrlPr>
                          <a:rPr lang="en-US" sz="8000" b="1" i="1">
                            <a:solidFill>
                              <a:schemeClr val="bg2">
                                <a:lumMod val="25000"/>
                              </a:schemeClr>
                            </a:solidFill>
                            <a:latin typeface="Cambria Math" panose="02040503050406030204" pitchFamily="18" charset="0"/>
                          </a:rPr>
                        </m:ctrlPr>
                      </m:fPr>
                      <m:num>
                        <m:r>
                          <a:rPr lang="en-US" sz="8000" b="1" i="1" smtClean="0">
                            <a:solidFill>
                              <a:schemeClr val="bg2">
                                <a:lumMod val="25000"/>
                              </a:schemeClr>
                            </a:solidFill>
                            <a:latin typeface="Cambria Math" panose="02040503050406030204" pitchFamily="18" charset="0"/>
                          </a:rPr>
                          <m:t>𝟏</m:t>
                        </m:r>
                      </m:num>
                      <m:den>
                        <m:r>
                          <a:rPr lang="en-US" sz="8000" b="1" i="0" smtClean="0">
                            <a:solidFill>
                              <a:schemeClr val="bg2">
                                <a:lumMod val="25000"/>
                              </a:schemeClr>
                            </a:solidFill>
                            <a:latin typeface="Cambria Math" panose="02040503050406030204" pitchFamily="18" charset="0"/>
                          </a:rPr>
                          <m:t>𝟐</m:t>
                        </m:r>
                      </m:den>
                    </m:f>
                    <m:r>
                      <a:rPr lang="en-US" sz="8000" b="1" i="1" smtClean="0">
                        <a:solidFill>
                          <a:schemeClr val="bg2">
                            <a:lumMod val="25000"/>
                          </a:schemeClr>
                        </a:solidFill>
                        <a:latin typeface="Cambria Math" panose="02040503050406030204" pitchFamily="18" charset="0"/>
                      </a:rPr>
                      <m:t>=</m:t>
                    </m:r>
                  </m:oMath>
                </a14:m>
                <a:endParaRPr lang="en-US" sz="8000" b="1" dirty="0" smtClean="0">
                  <a:solidFill>
                    <a:schemeClr val="bg2">
                      <a:lumMod val="25000"/>
                    </a:schemeClr>
                  </a:solidFill>
                  <a:latin typeface="Cambria"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63935" y="3786380"/>
                <a:ext cx="8780065" cy="1870577"/>
              </a:xfrm>
              <a:prstGeom prst="rect">
                <a:avLst/>
              </a:prstGeom>
              <a:blipFill rotWithShape="0">
                <a:blip r:embed="rId3"/>
                <a:stretch>
                  <a:fillRect l="-5972" t="-326" b="-14007"/>
                </a:stretch>
              </a:blipFill>
            </p:spPr>
            <p:txBody>
              <a:bodyPr/>
              <a:lstStyle/>
              <a:p>
                <a:r>
                  <a:rPr lang="en-US">
                    <a:noFill/>
                  </a:rPr>
                  <a:t> </a:t>
                </a:r>
              </a:p>
            </p:txBody>
          </p:sp>
        </mc:Fallback>
      </mc:AlternateContent>
    </p:spTree>
    <p:extLst>
      <p:ext uri="{BB962C8B-B14F-4D97-AF65-F5344CB8AC3E}">
        <p14:creationId xmlns:p14="http://schemas.microsoft.com/office/powerpoint/2010/main" val="73684044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198835" y="412751"/>
                <a:ext cx="8780065" cy="1870577"/>
              </a:xfrm>
              <a:prstGeom prst="rect">
                <a:avLst/>
              </a:prstGeom>
            </p:spPr>
            <p:txBody>
              <a:bodyPr wrap="square">
                <a:spAutoFit/>
              </a:bodyPr>
              <a:lstStyle/>
              <a:p>
                <a:r>
                  <a:rPr lang="en-US" sz="8000" b="1" dirty="0" smtClean="0">
                    <a:solidFill>
                      <a:schemeClr val="bg2">
                        <a:lumMod val="25000"/>
                      </a:schemeClr>
                    </a:solidFill>
                    <a:latin typeface="Cambria" panose="02040503050406030204" pitchFamily="18" charset="0"/>
                  </a:rPr>
                  <a:t>3</a:t>
                </a:r>
                <a14:m>
                  <m:oMath xmlns:m="http://schemas.openxmlformats.org/officeDocument/2006/math">
                    <m:r>
                      <a:rPr lang="en-US" sz="8000" b="1" i="0" smtClean="0">
                        <a:solidFill>
                          <a:schemeClr val="bg2">
                            <a:lumMod val="25000"/>
                          </a:schemeClr>
                        </a:solidFill>
                        <a:latin typeface="Cambria Math" panose="02040503050406030204" pitchFamily="18" charset="0"/>
                      </a:rPr>
                      <m:t> </m:t>
                    </m:r>
                    <m:f>
                      <m:fPr>
                        <m:ctrlPr>
                          <a:rPr lang="en-US" sz="8000" b="1" i="1">
                            <a:solidFill>
                              <a:schemeClr val="bg2">
                                <a:lumMod val="25000"/>
                              </a:schemeClr>
                            </a:solidFill>
                            <a:latin typeface="Cambria Math" panose="02040503050406030204" pitchFamily="18" charset="0"/>
                          </a:rPr>
                        </m:ctrlPr>
                      </m:fPr>
                      <m:num>
                        <m:r>
                          <a:rPr lang="en-US" sz="8000" b="1" i="1" smtClean="0">
                            <a:solidFill>
                              <a:schemeClr val="bg2">
                                <a:lumMod val="25000"/>
                              </a:schemeClr>
                            </a:solidFill>
                            <a:latin typeface="Cambria Math" panose="02040503050406030204" pitchFamily="18" charset="0"/>
                          </a:rPr>
                          <m:t>𝟗</m:t>
                        </m:r>
                      </m:num>
                      <m:den>
                        <m:r>
                          <a:rPr lang="en-US" sz="8000" b="1" i="0" smtClean="0">
                            <a:solidFill>
                              <a:schemeClr val="bg2">
                                <a:lumMod val="25000"/>
                              </a:schemeClr>
                            </a:solidFill>
                            <a:latin typeface="Cambria Math" panose="02040503050406030204" pitchFamily="18" charset="0"/>
                          </a:rPr>
                          <m:t>𝟏𝟔</m:t>
                        </m:r>
                      </m:den>
                    </m:f>
                    <m:r>
                      <m:rPr>
                        <m:nor/>
                      </m:rPr>
                      <a:rPr lang="en-US" sz="8000" b="1" dirty="0">
                        <a:solidFill>
                          <a:schemeClr val="bg2">
                            <a:lumMod val="25000"/>
                          </a:schemeClr>
                        </a:solidFill>
                        <a:latin typeface="Cambria" panose="02040503050406030204" pitchFamily="18" charset="0"/>
                      </a:rPr>
                      <m:t>+</m:t>
                    </m:r>
                    <m:r>
                      <m:rPr>
                        <m:nor/>
                      </m:rPr>
                      <a:rPr lang="en-US" sz="8000" b="1" i="0" dirty="0" smtClean="0">
                        <a:solidFill>
                          <a:schemeClr val="bg2">
                            <a:lumMod val="25000"/>
                          </a:schemeClr>
                        </a:solidFill>
                        <a:latin typeface="Cambria" panose="02040503050406030204" pitchFamily="18" charset="0"/>
                      </a:rPr>
                      <m:t> 22</m:t>
                    </m:r>
                    <m:f>
                      <m:fPr>
                        <m:ctrlPr>
                          <a:rPr lang="en-US" sz="8000" b="1" i="1">
                            <a:solidFill>
                              <a:schemeClr val="bg2">
                                <a:lumMod val="25000"/>
                              </a:schemeClr>
                            </a:solidFill>
                            <a:latin typeface="Cambria Math" panose="02040503050406030204" pitchFamily="18" charset="0"/>
                          </a:rPr>
                        </m:ctrlPr>
                      </m:fPr>
                      <m:num>
                        <m:r>
                          <a:rPr lang="en-US" sz="8000" b="1" i="1" smtClean="0">
                            <a:solidFill>
                              <a:schemeClr val="bg2">
                                <a:lumMod val="25000"/>
                              </a:schemeClr>
                            </a:solidFill>
                            <a:latin typeface="Cambria Math" panose="02040503050406030204" pitchFamily="18" charset="0"/>
                          </a:rPr>
                          <m:t>𝟑</m:t>
                        </m:r>
                      </m:num>
                      <m:den>
                        <m:r>
                          <a:rPr lang="en-US" sz="8000" b="1" i="0" smtClean="0">
                            <a:solidFill>
                              <a:schemeClr val="bg2">
                                <a:lumMod val="25000"/>
                              </a:schemeClr>
                            </a:solidFill>
                            <a:latin typeface="Cambria Math" panose="02040503050406030204" pitchFamily="18" charset="0"/>
                          </a:rPr>
                          <m:t>𝟒</m:t>
                        </m:r>
                      </m:den>
                    </m:f>
                    <m:r>
                      <m:rPr>
                        <m:nor/>
                      </m:rPr>
                      <a:rPr lang="en-US" sz="8000" b="1" dirty="0">
                        <a:solidFill>
                          <a:schemeClr val="bg2">
                            <a:lumMod val="25000"/>
                          </a:schemeClr>
                        </a:solidFill>
                        <a:latin typeface="Cambria" panose="02040503050406030204" pitchFamily="18" charset="0"/>
                      </a:rPr>
                      <m:t>+ </m:t>
                    </m:r>
                    <m:r>
                      <m:rPr>
                        <m:nor/>
                      </m:rPr>
                      <a:rPr lang="en-US" sz="8000" b="1" i="0" dirty="0" smtClean="0">
                        <a:solidFill>
                          <a:schemeClr val="bg2">
                            <a:lumMod val="25000"/>
                          </a:schemeClr>
                        </a:solidFill>
                        <a:latin typeface="Cambria" panose="02040503050406030204" pitchFamily="18" charset="0"/>
                      </a:rPr>
                      <m:t>14</m:t>
                    </m:r>
                    <m:f>
                      <m:fPr>
                        <m:ctrlPr>
                          <a:rPr lang="en-US" sz="8000" b="1" i="1">
                            <a:solidFill>
                              <a:schemeClr val="bg2">
                                <a:lumMod val="25000"/>
                              </a:schemeClr>
                            </a:solidFill>
                            <a:latin typeface="Cambria Math" panose="02040503050406030204" pitchFamily="18" charset="0"/>
                          </a:rPr>
                        </m:ctrlPr>
                      </m:fPr>
                      <m:num>
                        <m:r>
                          <a:rPr lang="en-US" sz="8000" b="1" i="1" smtClean="0">
                            <a:solidFill>
                              <a:schemeClr val="bg2">
                                <a:lumMod val="25000"/>
                              </a:schemeClr>
                            </a:solidFill>
                            <a:latin typeface="Cambria Math" panose="02040503050406030204" pitchFamily="18" charset="0"/>
                          </a:rPr>
                          <m:t>𝟏</m:t>
                        </m:r>
                      </m:num>
                      <m:den>
                        <m:r>
                          <a:rPr lang="en-US" sz="8000" b="1" i="0" smtClean="0">
                            <a:solidFill>
                              <a:schemeClr val="bg2">
                                <a:lumMod val="25000"/>
                              </a:schemeClr>
                            </a:solidFill>
                            <a:latin typeface="Cambria Math" panose="02040503050406030204" pitchFamily="18" charset="0"/>
                          </a:rPr>
                          <m:t>𝟐</m:t>
                        </m:r>
                      </m:den>
                    </m:f>
                    <m:r>
                      <a:rPr lang="en-US" sz="8000" b="1" i="1" smtClean="0">
                        <a:solidFill>
                          <a:schemeClr val="bg2">
                            <a:lumMod val="25000"/>
                          </a:schemeClr>
                        </a:solidFill>
                        <a:latin typeface="Cambria Math" panose="02040503050406030204" pitchFamily="18" charset="0"/>
                      </a:rPr>
                      <m:t>=</m:t>
                    </m:r>
                  </m:oMath>
                </a14:m>
                <a:endParaRPr lang="en-US" sz="8000" b="1" dirty="0" smtClean="0">
                  <a:solidFill>
                    <a:schemeClr val="bg2">
                      <a:lumMod val="25000"/>
                    </a:schemeClr>
                  </a:solidFill>
                  <a:latin typeface="Cambria" panose="020405030504060302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98835" y="412751"/>
                <a:ext cx="8780065" cy="1870577"/>
              </a:xfrm>
              <a:prstGeom prst="rect">
                <a:avLst/>
              </a:prstGeom>
              <a:blipFill rotWithShape="0">
                <a:blip r:embed="rId3"/>
                <a:stretch>
                  <a:fillRect l="-5972" t="-326" b="-140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97284" y="3625851"/>
                <a:ext cx="8348265" cy="1323439"/>
              </a:xfrm>
              <a:prstGeom prst="rect">
                <a:avLst/>
              </a:prstGeom>
            </p:spPr>
            <p:txBody>
              <a:bodyPr wrap="square">
                <a:spAutoFit/>
              </a:bodyPr>
              <a:lstStyle/>
              <a:p>
                <a:r>
                  <a:rPr lang="en-US" sz="8000" b="1" dirty="0" smtClean="0">
                    <a:solidFill>
                      <a:schemeClr val="bg2">
                        <a:lumMod val="25000"/>
                      </a:schemeClr>
                    </a:solidFill>
                    <a:latin typeface="Cambria" panose="02040503050406030204" pitchFamily="18" charset="0"/>
                  </a:rPr>
                  <a:t>3</a:t>
                </a:r>
                <a14:m>
                  <m:oMath xmlns:m="http://schemas.openxmlformats.org/officeDocument/2006/math">
                    <m:r>
                      <a:rPr lang="en-US" sz="8000" b="1" i="0" smtClean="0">
                        <a:solidFill>
                          <a:schemeClr val="bg2">
                            <a:lumMod val="25000"/>
                          </a:schemeClr>
                        </a:solidFill>
                        <a:latin typeface="Cambria Math" panose="02040503050406030204" pitchFamily="18" charset="0"/>
                      </a:rPr>
                      <m:t> </m:t>
                    </m:r>
                    <m:r>
                      <m:rPr>
                        <m:nor/>
                      </m:rPr>
                      <a:rPr lang="en-US" sz="8000" b="1" dirty="0">
                        <a:solidFill>
                          <a:schemeClr val="bg2">
                            <a:lumMod val="25000"/>
                          </a:schemeClr>
                        </a:solidFill>
                        <a:latin typeface="Cambria" panose="02040503050406030204" pitchFamily="18" charset="0"/>
                      </a:rPr>
                      <m:t>+</m:t>
                    </m:r>
                    <m:r>
                      <m:rPr>
                        <m:nor/>
                      </m:rPr>
                      <a:rPr lang="en-US" sz="8000" b="1" i="0" dirty="0" smtClean="0">
                        <a:solidFill>
                          <a:schemeClr val="bg2">
                            <a:lumMod val="25000"/>
                          </a:schemeClr>
                        </a:solidFill>
                        <a:latin typeface="Cambria" panose="02040503050406030204" pitchFamily="18" charset="0"/>
                      </a:rPr>
                      <m:t> 22 </m:t>
                    </m:r>
                    <m:r>
                      <m:rPr>
                        <m:nor/>
                      </m:rPr>
                      <a:rPr lang="en-US" sz="8000" b="1" dirty="0">
                        <a:solidFill>
                          <a:schemeClr val="bg2">
                            <a:lumMod val="25000"/>
                          </a:schemeClr>
                        </a:solidFill>
                        <a:latin typeface="Cambria" panose="02040503050406030204" pitchFamily="18" charset="0"/>
                      </a:rPr>
                      <m:t>+ </m:t>
                    </m:r>
                    <m:r>
                      <m:rPr>
                        <m:nor/>
                      </m:rPr>
                      <a:rPr lang="en-US" sz="8000" b="1" i="0" dirty="0" smtClean="0">
                        <a:solidFill>
                          <a:schemeClr val="bg2">
                            <a:lumMod val="25000"/>
                          </a:schemeClr>
                        </a:solidFill>
                        <a:latin typeface="Cambria" panose="02040503050406030204" pitchFamily="18" charset="0"/>
                      </a:rPr>
                      <m:t>14</m:t>
                    </m:r>
                    <m:r>
                      <a:rPr lang="en-US" sz="8000" b="1" i="1" smtClean="0">
                        <a:solidFill>
                          <a:schemeClr val="bg2">
                            <a:lumMod val="25000"/>
                          </a:schemeClr>
                        </a:solidFill>
                        <a:latin typeface="Cambria Math" panose="02040503050406030204" pitchFamily="18" charset="0"/>
                      </a:rPr>
                      <m:t>=</m:t>
                    </m:r>
                    <m:r>
                      <a:rPr lang="en-US" sz="8000" b="1" i="1" smtClean="0">
                        <a:solidFill>
                          <a:schemeClr val="bg2">
                            <a:lumMod val="25000"/>
                          </a:schemeClr>
                        </a:solidFill>
                        <a:latin typeface="Cambria Math" panose="02040503050406030204" pitchFamily="18" charset="0"/>
                      </a:rPr>
                      <m:t>𝟑𝟗</m:t>
                    </m:r>
                  </m:oMath>
                </a14:m>
                <a:endParaRPr lang="en-US" sz="8000" b="1" dirty="0" smtClean="0">
                  <a:solidFill>
                    <a:schemeClr val="bg2">
                      <a:lumMod val="25000"/>
                    </a:schemeClr>
                  </a:solidFill>
                  <a:latin typeface="Cambria"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97284" y="3625851"/>
                <a:ext cx="8348265" cy="1323439"/>
              </a:xfrm>
              <a:prstGeom prst="rect">
                <a:avLst/>
              </a:prstGeom>
              <a:blipFill rotWithShape="0">
                <a:blip r:embed="rId4"/>
                <a:stretch>
                  <a:fillRect l="-6282" t="-19816" b="-41935"/>
                </a:stretch>
              </a:blipFill>
            </p:spPr>
            <p:txBody>
              <a:bodyPr/>
              <a:lstStyle/>
              <a:p>
                <a:r>
                  <a:rPr lang="en-US">
                    <a:noFill/>
                  </a:rPr>
                  <a:t> </a:t>
                </a:r>
              </a:p>
            </p:txBody>
          </p:sp>
        </mc:Fallback>
      </mc:AlternateContent>
    </p:spTree>
    <p:extLst>
      <p:ext uri="{BB962C8B-B14F-4D97-AF65-F5344CB8AC3E}">
        <p14:creationId xmlns:p14="http://schemas.microsoft.com/office/powerpoint/2010/main" val="222503870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386123" y="124330"/>
            <a:ext cx="1243707" cy="2946399"/>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666914" y="444501"/>
                <a:ext cx="7712379" cy="2241126"/>
              </a:xfrm>
              <a:prstGeom prst="rect">
                <a:avLst/>
              </a:prstGeom>
            </p:spPr>
            <p:txBody>
              <a:bodyPr wrap="square">
                <a:spAutoFit/>
              </a:bodyPr>
              <a:lstStyle/>
              <a:p>
                <a14:m>
                  <m:oMath xmlns:m="http://schemas.openxmlformats.org/officeDocument/2006/math">
                    <m:f>
                      <m:fPr>
                        <m:ctrlPr>
                          <a:rPr lang="en-US" sz="9600" b="1" i="1" smtClean="0">
                            <a:solidFill>
                              <a:schemeClr val="bg2">
                                <a:lumMod val="25000"/>
                              </a:schemeClr>
                            </a:solidFill>
                            <a:latin typeface="Cambria Math" panose="02040503050406030204" pitchFamily="18" charset="0"/>
                          </a:rPr>
                        </m:ctrlPr>
                      </m:fPr>
                      <m:num>
                        <m:r>
                          <a:rPr lang="en-US" sz="9600" b="1" i="0" smtClean="0">
                            <a:solidFill>
                              <a:schemeClr val="bg2">
                                <a:lumMod val="25000"/>
                              </a:schemeClr>
                            </a:solidFill>
                            <a:latin typeface="Cambria Math" panose="02040503050406030204" pitchFamily="18" charset="0"/>
                          </a:rPr>
                          <m:t>𝟗</m:t>
                        </m:r>
                      </m:num>
                      <m:den>
                        <m:r>
                          <a:rPr lang="en-US" sz="9600" b="1" i="1" smtClean="0">
                            <a:solidFill>
                              <a:schemeClr val="bg2">
                                <a:lumMod val="25000"/>
                              </a:schemeClr>
                            </a:solidFill>
                            <a:latin typeface="Cambria Math" panose="02040503050406030204" pitchFamily="18" charset="0"/>
                          </a:rPr>
                          <m:t>𝟏𝟔</m:t>
                        </m:r>
                      </m:den>
                    </m:f>
                  </m:oMath>
                </a14:m>
                <a:r>
                  <a:rPr lang="en-US" sz="9600" b="1" dirty="0" smtClean="0">
                    <a:solidFill>
                      <a:schemeClr val="bg2">
                        <a:lumMod val="25000"/>
                      </a:schemeClr>
                    </a:solidFill>
                    <a:latin typeface="Cambria" panose="02040503050406030204" pitchFamily="18" charset="0"/>
                  </a:rPr>
                  <a:t> </a:t>
                </a:r>
                <a:r>
                  <a:rPr lang="en-US" sz="9600" b="1" dirty="0">
                    <a:solidFill>
                      <a:schemeClr val="bg2">
                        <a:lumMod val="25000"/>
                      </a:schemeClr>
                    </a:solidFill>
                    <a:latin typeface="Cambria" panose="02040503050406030204" pitchFamily="18" charset="0"/>
                  </a:rPr>
                  <a:t> </a:t>
                </a:r>
                <a:r>
                  <a:rPr lang="en-US" sz="9600" b="1" dirty="0" smtClean="0">
                    <a:solidFill>
                      <a:schemeClr val="bg2">
                        <a:lumMod val="25000"/>
                      </a:schemeClr>
                    </a:solidFill>
                    <a:latin typeface="Cambria" panose="02040503050406030204" pitchFamily="18" charset="0"/>
                  </a:rPr>
                  <a:t>+ </a:t>
                </a:r>
                <a14:m>
                  <m:oMath xmlns:m="http://schemas.openxmlformats.org/officeDocument/2006/math">
                    <m:r>
                      <a:rPr lang="en-US" sz="9600" b="1" i="0" smtClean="0">
                        <a:solidFill>
                          <a:schemeClr val="bg2">
                            <a:lumMod val="25000"/>
                          </a:schemeClr>
                        </a:solidFill>
                        <a:latin typeface="Cambria Math" panose="02040503050406030204" pitchFamily="18" charset="0"/>
                      </a:rPr>
                      <m:t> </m:t>
                    </m:r>
                    <m:f>
                      <m:fPr>
                        <m:ctrlPr>
                          <a:rPr lang="en-US" sz="9600" b="1" i="1" smtClean="0">
                            <a:solidFill>
                              <a:schemeClr val="bg2">
                                <a:lumMod val="25000"/>
                              </a:schemeClr>
                            </a:solidFill>
                            <a:latin typeface="Cambria Math" panose="02040503050406030204" pitchFamily="18" charset="0"/>
                          </a:rPr>
                        </m:ctrlPr>
                      </m:fPr>
                      <m:num>
                        <m:r>
                          <a:rPr lang="en-US" sz="9600" b="1" i="1" smtClean="0">
                            <a:solidFill>
                              <a:schemeClr val="bg2">
                                <a:lumMod val="25000"/>
                              </a:schemeClr>
                            </a:solidFill>
                            <a:latin typeface="Cambria Math" panose="02040503050406030204" pitchFamily="18" charset="0"/>
                          </a:rPr>
                          <m:t>𝟑</m:t>
                        </m:r>
                      </m:num>
                      <m:den>
                        <m:r>
                          <a:rPr lang="en-US" sz="9600" b="1" i="0" smtClean="0">
                            <a:solidFill>
                              <a:schemeClr val="bg2">
                                <a:lumMod val="25000"/>
                              </a:schemeClr>
                            </a:solidFill>
                            <a:latin typeface="Cambria Math" panose="02040503050406030204" pitchFamily="18" charset="0"/>
                          </a:rPr>
                          <m:t>𝟒</m:t>
                        </m:r>
                      </m:den>
                    </m:f>
                    <m:r>
                      <m:rPr>
                        <m:nor/>
                      </m:rPr>
                      <a:rPr lang="en-US" sz="9600" b="1" i="0" smtClean="0">
                        <a:solidFill>
                          <a:schemeClr val="bg2">
                            <a:lumMod val="25000"/>
                          </a:schemeClr>
                        </a:solidFill>
                        <a:latin typeface="Cambria" panose="02040503050406030204" pitchFamily="18" charset="0"/>
                      </a:rPr>
                      <m:t> </m:t>
                    </m:r>
                    <m:r>
                      <m:rPr>
                        <m:nor/>
                      </m:rPr>
                      <a:rPr lang="en-US" sz="9600" b="1" dirty="0">
                        <a:solidFill>
                          <a:schemeClr val="bg2">
                            <a:lumMod val="25000"/>
                          </a:schemeClr>
                        </a:solidFill>
                        <a:latin typeface="Cambria" panose="02040503050406030204" pitchFamily="18" charset="0"/>
                      </a:rPr>
                      <m:t>+</m:t>
                    </m:r>
                    <m:r>
                      <m:rPr>
                        <m:nor/>
                      </m:rPr>
                      <a:rPr lang="en-US" sz="9600" b="1" i="0" dirty="0" smtClean="0">
                        <a:solidFill>
                          <a:schemeClr val="bg2">
                            <a:lumMod val="25000"/>
                          </a:schemeClr>
                        </a:solidFill>
                        <a:latin typeface="Cambria" panose="02040503050406030204" pitchFamily="18" charset="0"/>
                      </a:rPr>
                      <m:t> </m:t>
                    </m:r>
                    <m:f>
                      <m:fPr>
                        <m:ctrlPr>
                          <a:rPr lang="en-US" sz="9600" b="1" i="1">
                            <a:solidFill>
                              <a:schemeClr val="bg2">
                                <a:lumMod val="25000"/>
                              </a:schemeClr>
                            </a:solidFill>
                            <a:latin typeface="Cambria Math" panose="02040503050406030204" pitchFamily="18" charset="0"/>
                          </a:rPr>
                        </m:ctrlPr>
                      </m:fPr>
                      <m:num>
                        <m:r>
                          <a:rPr lang="en-US" sz="9600" b="1" i="1" smtClean="0">
                            <a:solidFill>
                              <a:schemeClr val="bg2">
                                <a:lumMod val="25000"/>
                              </a:schemeClr>
                            </a:solidFill>
                            <a:latin typeface="Cambria Math" panose="02040503050406030204" pitchFamily="18" charset="0"/>
                          </a:rPr>
                          <m:t>𝟏</m:t>
                        </m:r>
                      </m:num>
                      <m:den>
                        <m:r>
                          <a:rPr lang="en-US" sz="9600" b="1" i="0" smtClean="0">
                            <a:solidFill>
                              <a:schemeClr val="bg2">
                                <a:lumMod val="25000"/>
                              </a:schemeClr>
                            </a:solidFill>
                            <a:latin typeface="Cambria Math" panose="02040503050406030204" pitchFamily="18" charset="0"/>
                          </a:rPr>
                          <m:t>𝟐</m:t>
                        </m:r>
                      </m:den>
                    </m:f>
                    <m:r>
                      <a:rPr lang="en-US" sz="9600" b="1" i="1" smtClean="0">
                        <a:solidFill>
                          <a:schemeClr val="bg2">
                            <a:lumMod val="25000"/>
                          </a:schemeClr>
                        </a:solidFill>
                        <a:latin typeface="Cambria Math" panose="02040503050406030204" pitchFamily="18" charset="0"/>
                      </a:rPr>
                      <m:t>=</m:t>
                    </m:r>
                  </m:oMath>
                </a14:m>
                <a:endParaRPr lang="en-US" sz="9600" b="1" dirty="0" smtClean="0">
                  <a:solidFill>
                    <a:schemeClr val="bg2">
                      <a:lumMod val="25000"/>
                    </a:schemeClr>
                  </a:solidFill>
                  <a:latin typeface="Cambria" panose="020405030504060302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66914" y="444501"/>
                <a:ext cx="7712379" cy="2241126"/>
              </a:xfrm>
              <a:prstGeom prst="rect">
                <a:avLst/>
              </a:prstGeom>
              <a:blipFill rotWithShape="0">
                <a:blip r:embed="rId3"/>
                <a:stretch>
                  <a:fillRect t="-815" b="-135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66915" y="3211312"/>
                <a:ext cx="1097492" cy="285815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sz="9600" b="1" i="1" smtClean="0">
                              <a:solidFill>
                                <a:schemeClr val="bg2">
                                  <a:lumMod val="25000"/>
                                </a:schemeClr>
                              </a:solidFill>
                              <a:latin typeface="Cambria Math" panose="02040503050406030204" pitchFamily="18" charset="0"/>
                            </a:rPr>
                          </m:ctrlPr>
                        </m:fPr>
                        <m:num>
                          <m:r>
                            <a:rPr lang="en-US" sz="9600" b="1" i="1" smtClean="0">
                              <a:solidFill>
                                <a:schemeClr val="bg2">
                                  <a:lumMod val="25000"/>
                                </a:schemeClr>
                              </a:solidFill>
                              <a:latin typeface="Cambria Math" panose="02040503050406030204" pitchFamily="18" charset="0"/>
                            </a:rPr>
                            <m:t>𝟑</m:t>
                          </m:r>
                        </m:num>
                        <m:den>
                          <m:r>
                            <a:rPr lang="en-US" sz="9600" b="1" i="0" smtClean="0">
                              <a:solidFill>
                                <a:schemeClr val="bg2">
                                  <a:lumMod val="25000"/>
                                </a:schemeClr>
                              </a:solidFill>
                              <a:latin typeface="Cambria Math" panose="02040503050406030204" pitchFamily="18" charset="0"/>
                            </a:rPr>
                            <m:t>𝟒</m:t>
                          </m:r>
                        </m:den>
                      </m:f>
                    </m:oMath>
                  </m:oMathPara>
                </a14:m>
                <a:endParaRPr lang="en-US" sz="9600" b="1" dirty="0" smtClean="0">
                  <a:solidFill>
                    <a:schemeClr val="bg2">
                      <a:lumMod val="25000"/>
                    </a:schemeClr>
                  </a:solidFill>
                  <a:latin typeface="Cambria"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66915" y="3211312"/>
                <a:ext cx="1097492" cy="2858155"/>
              </a:xfrm>
              <a:prstGeom prst="rect">
                <a:avLst/>
              </a:prstGeom>
              <a:blipFill rotWithShape="0">
                <a:blip r:embed="rId4"/>
                <a:stretch>
                  <a:fillRect/>
                </a:stretch>
              </a:blipFill>
            </p:spPr>
            <p:txBody>
              <a:bodyPr/>
              <a:lstStyle/>
              <a:p>
                <a:r>
                  <a:rPr lang="en-US">
                    <a:noFill/>
                  </a:rPr>
                  <a:t> </a:t>
                </a:r>
              </a:p>
            </p:txBody>
          </p:sp>
        </mc:Fallback>
      </mc:AlternateContent>
      <p:sp>
        <p:nvSpPr>
          <p:cNvPr id="5" name="Rectangle 4"/>
          <p:cNvSpPr/>
          <p:nvPr/>
        </p:nvSpPr>
        <p:spPr>
          <a:xfrm>
            <a:off x="1764407" y="4743420"/>
            <a:ext cx="932213" cy="1569660"/>
          </a:xfrm>
          <a:prstGeom prst="rect">
            <a:avLst/>
          </a:prstGeom>
        </p:spPr>
        <p:txBody>
          <a:bodyPr wrap="square">
            <a:spAutoFit/>
          </a:bodyPr>
          <a:lstStyle/>
          <a:p>
            <a:r>
              <a:rPr lang="en-US" sz="9600" b="1" dirty="0" smtClean="0">
                <a:solidFill>
                  <a:schemeClr val="bg2">
                    <a:lumMod val="25000"/>
                  </a:schemeClr>
                </a:solidFill>
                <a:latin typeface="Cambria" panose="02040503050406030204" pitchFamily="18" charset="0"/>
              </a:rPr>
              <a:t>x</a:t>
            </a:r>
          </a:p>
        </p:txBody>
      </p:sp>
      <mc:AlternateContent xmlns:mc="http://schemas.openxmlformats.org/markup-compatibility/2006" xmlns:a14="http://schemas.microsoft.com/office/drawing/2010/main">
        <mc:Choice Requires="a14">
          <p:sp>
            <p:nvSpPr>
              <p:cNvPr id="7" name="Rectangle 6"/>
              <p:cNvSpPr/>
              <p:nvPr/>
            </p:nvSpPr>
            <p:spPr>
              <a:xfrm>
                <a:off x="2837377" y="4750950"/>
                <a:ext cx="1097492" cy="156966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9600" b="1" i="1" smtClean="0">
                          <a:solidFill>
                            <a:schemeClr val="bg2">
                              <a:lumMod val="25000"/>
                            </a:schemeClr>
                          </a:solidFill>
                          <a:latin typeface="Cambria Math" panose="02040503050406030204" pitchFamily="18" charset="0"/>
                        </a:rPr>
                        <m:t>𝟒</m:t>
                      </m:r>
                    </m:oMath>
                  </m:oMathPara>
                </a14:m>
                <a:endParaRPr lang="en-US" sz="9600" b="1" dirty="0" smtClean="0">
                  <a:solidFill>
                    <a:schemeClr val="bg2">
                      <a:lumMod val="25000"/>
                    </a:schemeClr>
                  </a:solidFill>
                  <a:latin typeface="Cambria" panose="020405030504060302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837377" y="4750950"/>
                <a:ext cx="1097492" cy="1569660"/>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640771" y="4750950"/>
                <a:ext cx="1323976" cy="156966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9600" b="1" i="1">
                          <a:solidFill>
                            <a:schemeClr val="bg2">
                              <a:lumMod val="25000"/>
                            </a:schemeClr>
                          </a:solidFill>
                          <a:latin typeface="Cambria Math" panose="02040503050406030204" pitchFamily="18" charset="0"/>
                        </a:rPr>
                        <m:t>=</m:t>
                      </m:r>
                    </m:oMath>
                  </m:oMathPara>
                </a14:m>
                <a:endParaRPr lang="en-US" sz="9600" b="1" dirty="0" smtClean="0">
                  <a:solidFill>
                    <a:schemeClr val="bg2">
                      <a:lumMod val="25000"/>
                    </a:schemeClr>
                  </a:solidFill>
                  <a:latin typeface="Cambria" panose="020405030504060302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640771" y="4750950"/>
                <a:ext cx="1323976" cy="1569660"/>
              </a:xfrm>
              <a:prstGeom prst="rect">
                <a:avLst/>
              </a:prstGeom>
              <a:blipFill rotWithShape="0">
                <a:blip r:embed="rId6"/>
                <a:stretch>
                  <a:fillRect/>
                </a:stretch>
              </a:blipFill>
            </p:spPr>
            <p:txBody>
              <a:bodyPr/>
              <a:lstStyle/>
              <a:p>
                <a:r>
                  <a:rPr lang="en-US">
                    <a:noFill/>
                  </a:rPr>
                  <a:t> </a:t>
                </a:r>
              </a:p>
            </p:txBody>
          </p:sp>
        </mc:Fallback>
      </mc:AlternateContent>
      <p:sp>
        <p:nvSpPr>
          <p:cNvPr id="9" name="Rectangle 8"/>
          <p:cNvSpPr/>
          <p:nvPr/>
        </p:nvSpPr>
        <p:spPr>
          <a:xfrm>
            <a:off x="1764407" y="2967699"/>
            <a:ext cx="932213" cy="1569660"/>
          </a:xfrm>
          <a:prstGeom prst="rect">
            <a:avLst/>
          </a:prstGeom>
        </p:spPr>
        <p:txBody>
          <a:bodyPr wrap="square">
            <a:spAutoFit/>
          </a:bodyPr>
          <a:lstStyle/>
          <a:p>
            <a:r>
              <a:rPr lang="en-US" sz="9600" b="1" dirty="0" smtClean="0">
                <a:solidFill>
                  <a:schemeClr val="bg2">
                    <a:lumMod val="25000"/>
                  </a:schemeClr>
                </a:solidFill>
                <a:latin typeface="Cambria" panose="02040503050406030204" pitchFamily="18" charset="0"/>
              </a:rPr>
              <a:t>x</a:t>
            </a:r>
          </a:p>
        </p:txBody>
      </p:sp>
      <mc:AlternateContent xmlns:mc="http://schemas.openxmlformats.org/markup-compatibility/2006" xmlns:a14="http://schemas.microsoft.com/office/drawing/2010/main">
        <mc:Choice Requires="a14">
          <p:sp>
            <p:nvSpPr>
              <p:cNvPr id="10" name="Rectangle 9"/>
              <p:cNvSpPr/>
              <p:nvPr/>
            </p:nvSpPr>
            <p:spPr>
              <a:xfrm>
                <a:off x="2823309" y="3057133"/>
                <a:ext cx="1097492" cy="156966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9600" b="1" i="1" smtClean="0">
                          <a:solidFill>
                            <a:schemeClr val="bg2">
                              <a:lumMod val="25000"/>
                            </a:schemeClr>
                          </a:solidFill>
                          <a:latin typeface="Cambria Math" panose="02040503050406030204" pitchFamily="18" charset="0"/>
                        </a:rPr>
                        <m:t>𝟒</m:t>
                      </m:r>
                    </m:oMath>
                  </m:oMathPara>
                </a14:m>
                <a:endParaRPr lang="en-US" sz="9600" b="1" dirty="0" smtClean="0">
                  <a:solidFill>
                    <a:schemeClr val="bg2">
                      <a:lumMod val="25000"/>
                    </a:schemeClr>
                  </a:solidFill>
                  <a:latin typeface="Cambria" panose="020405030504060302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823309" y="3057133"/>
                <a:ext cx="1097492" cy="1569660"/>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642994" y="3070729"/>
                <a:ext cx="1405256" cy="1569660"/>
              </a:xfrm>
              <a:prstGeom prst="rect">
                <a:avLst/>
              </a:prstGeom>
            </p:spPr>
            <p:txBody>
              <a:bodyPr wrap="square">
                <a:spAutoFit/>
              </a:bodyPr>
              <a:lstStyle/>
              <a:p>
                <a:r>
                  <a:rPr lang="en-US" sz="9600" b="1" dirty="0" smtClean="0">
                    <a:solidFill>
                      <a:schemeClr val="bg2">
                        <a:lumMod val="25000"/>
                      </a:schemeClr>
                    </a:solidFill>
                    <a:latin typeface="Cambria" panose="02040503050406030204" pitchFamily="18" charset="0"/>
                  </a:rPr>
                  <a:t> </a:t>
                </a:r>
                <a14:m>
                  <m:oMath xmlns:m="http://schemas.openxmlformats.org/officeDocument/2006/math">
                    <m:r>
                      <a:rPr lang="en-US" sz="9600" b="1" i="1">
                        <a:solidFill>
                          <a:schemeClr val="bg2">
                            <a:lumMod val="25000"/>
                          </a:schemeClr>
                        </a:solidFill>
                        <a:latin typeface="Cambria Math" panose="02040503050406030204" pitchFamily="18" charset="0"/>
                      </a:rPr>
                      <m:t>=</m:t>
                    </m:r>
                  </m:oMath>
                </a14:m>
                <a:endParaRPr lang="en-US" sz="9600" b="1" dirty="0" smtClean="0">
                  <a:solidFill>
                    <a:schemeClr val="bg2">
                      <a:lumMod val="25000"/>
                    </a:schemeClr>
                  </a:solidFill>
                  <a:latin typeface="Cambria" panose="020405030504060302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3642994" y="3070729"/>
                <a:ext cx="1405256" cy="1569660"/>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132739" y="3197715"/>
                <a:ext cx="1872253" cy="285815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sz="9600" b="1" i="1" smtClean="0">
                              <a:solidFill>
                                <a:schemeClr val="bg2">
                                  <a:lumMod val="25000"/>
                                </a:schemeClr>
                              </a:solidFill>
                              <a:latin typeface="Cambria Math" panose="02040503050406030204" pitchFamily="18" charset="0"/>
                            </a:rPr>
                          </m:ctrlPr>
                        </m:fPr>
                        <m:num>
                          <m:r>
                            <a:rPr lang="en-US" sz="9600" b="1" i="0" smtClean="0">
                              <a:solidFill>
                                <a:schemeClr val="bg2">
                                  <a:lumMod val="25000"/>
                                </a:schemeClr>
                              </a:solidFill>
                              <a:latin typeface="Cambria Math" panose="02040503050406030204" pitchFamily="18" charset="0"/>
                            </a:rPr>
                            <m:t>𝟏𝟐</m:t>
                          </m:r>
                        </m:num>
                        <m:den>
                          <m:r>
                            <a:rPr lang="en-US" sz="9600" b="1" i="0" smtClean="0">
                              <a:solidFill>
                                <a:schemeClr val="bg2">
                                  <a:lumMod val="25000"/>
                                </a:schemeClr>
                              </a:solidFill>
                              <a:latin typeface="Cambria Math" panose="02040503050406030204" pitchFamily="18" charset="0"/>
                            </a:rPr>
                            <m:t>𝟏𝟔</m:t>
                          </m:r>
                        </m:den>
                      </m:f>
                    </m:oMath>
                  </m:oMathPara>
                </a14:m>
                <a:endParaRPr lang="en-US" sz="9600" b="1" dirty="0" smtClean="0">
                  <a:solidFill>
                    <a:schemeClr val="bg2">
                      <a:lumMod val="25000"/>
                    </a:schemeClr>
                  </a:solidFill>
                  <a:latin typeface="Cambria" panose="020405030504060302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5132739" y="3197715"/>
                <a:ext cx="1872253" cy="2858155"/>
              </a:xfrm>
              <a:prstGeom prst="rect">
                <a:avLst/>
              </a:prstGeom>
              <a:blipFill rotWithShape="0">
                <a:blip r:embed="rId9"/>
                <a:stretch>
                  <a:fillRect/>
                </a:stretch>
              </a:blipFill>
            </p:spPr>
            <p:txBody>
              <a:bodyPr/>
              <a:lstStyle/>
              <a:p>
                <a:r>
                  <a:rPr lang="en-US">
                    <a:noFill/>
                  </a:rPr>
                  <a:t> </a:t>
                </a:r>
              </a:p>
            </p:txBody>
          </p:sp>
        </mc:Fallback>
      </mc:AlternateContent>
      <p:sp>
        <p:nvSpPr>
          <p:cNvPr id="13" name="Rectangle 12"/>
          <p:cNvSpPr/>
          <p:nvPr/>
        </p:nvSpPr>
        <p:spPr>
          <a:xfrm>
            <a:off x="5132739" y="4743420"/>
            <a:ext cx="1667929" cy="1569660"/>
          </a:xfrm>
          <a:prstGeom prst="rect">
            <a:avLst/>
          </a:prstGeom>
        </p:spPr>
        <p:txBody>
          <a:bodyPr wrap="square">
            <a:spAutoFit/>
          </a:bodyPr>
          <a:lstStyle/>
          <a:p>
            <a:r>
              <a:rPr lang="en-US" sz="9600" b="1" dirty="0" smtClean="0">
                <a:solidFill>
                  <a:schemeClr val="bg2">
                    <a:lumMod val="25000"/>
                  </a:schemeClr>
                </a:solidFill>
                <a:latin typeface="Cambria" panose="02040503050406030204" pitchFamily="18" charset="0"/>
              </a:rPr>
              <a:t>16</a:t>
            </a:r>
          </a:p>
        </p:txBody>
      </p:sp>
    </p:spTree>
    <p:extLst>
      <p:ext uri="{BB962C8B-B14F-4D97-AF65-F5344CB8AC3E}">
        <p14:creationId xmlns:p14="http://schemas.microsoft.com/office/powerpoint/2010/main" val="333690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xit" presetSubtype="0" fill="hold" grpId="1" nodeType="withEffect">
                                  <p:stCondLst>
                                    <p:cond delay="0"/>
                                  </p:stCondLst>
                                  <p:childTnLst>
                                    <p:animEffect transition="out" filter="fade">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7" grpId="0"/>
      <p:bldP spid="8" grpId="0"/>
      <p:bldP spid="9" grpId="0"/>
      <p:bldP spid="10" grpId="0"/>
      <p:bldP spid="11" grpId="0"/>
      <p:bldP spid="12" grpId="0"/>
      <p:bldP spid="13" grpId="0"/>
      <p:bldP spid="13" grpId="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5344849" y="124330"/>
            <a:ext cx="1243707" cy="2946399"/>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666914" y="444501"/>
                <a:ext cx="7712379" cy="2241126"/>
              </a:xfrm>
              <a:prstGeom prst="rect">
                <a:avLst/>
              </a:prstGeom>
            </p:spPr>
            <p:txBody>
              <a:bodyPr wrap="square">
                <a:spAutoFit/>
              </a:bodyPr>
              <a:lstStyle/>
              <a:p>
                <a14:m>
                  <m:oMath xmlns:m="http://schemas.openxmlformats.org/officeDocument/2006/math">
                    <m:f>
                      <m:fPr>
                        <m:ctrlPr>
                          <a:rPr lang="en-US" sz="9600" b="1" i="1" smtClean="0">
                            <a:solidFill>
                              <a:schemeClr val="bg2">
                                <a:lumMod val="25000"/>
                              </a:schemeClr>
                            </a:solidFill>
                            <a:latin typeface="Cambria Math" panose="02040503050406030204" pitchFamily="18" charset="0"/>
                          </a:rPr>
                        </m:ctrlPr>
                      </m:fPr>
                      <m:num>
                        <m:r>
                          <a:rPr lang="en-US" sz="9600" b="1" i="0" smtClean="0">
                            <a:solidFill>
                              <a:schemeClr val="bg2">
                                <a:lumMod val="25000"/>
                              </a:schemeClr>
                            </a:solidFill>
                            <a:latin typeface="Cambria Math" panose="02040503050406030204" pitchFamily="18" charset="0"/>
                          </a:rPr>
                          <m:t>𝟗</m:t>
                        </m:r>
                      </m:num>
                      <m:den>
                        <m:r>
                          <a:rPr lang="en-US" sz="9600" b="1" i="1" smtClean="0">
                            <a:solidFill>
                              <a:schemeClr val="bg2">
                                <a:lumMod val="25000"/>
                              </a:schemeClr>
                            </a:solidFill>
                            <a:latin typeface="Cambria Math" panose="02040503050406030204" pitchFamily="18" charset="0"/>
                          </a:rPr>
                          <m:t>𝟏𝟔</m:t>
                        </m:r>
                      </m:den>
                    </m:f>
                  </m:oMath>
                </a14:m>
                <a:r>
                  <a:rPr lang="en-US" sz="9600" b="1" dirty="0" smtClean="0">
                    <a:solidFill>
                      <a:schemeClr val="bg2">
                        <a:lumMod val="25000"/>
                      </a:schemeClr>
                    </a:solidFill>
                    <a:latin typeface="Cambria" panose="02040503050406030204" pitchFamily="18" charset="0"/>
                  </a:rPr>
                  <a:t> </a:t>
                </a:r>
                <a:r>
                  <a:rPr lang="en-US" sz="9600" b="1" dirty="0">
                    <a:solidFill>
                      <a:schemeClr val="bg2">
                        <a:lumMod val="25000"/>
                      </a:schemeClr>
                    </a:solidFill>
                    <a:latin typeface="Cambria" panose="02040503050406030204" pitchFamily="18" charset="0"/>
                  </a:rPr>
                  <a:t> </a:t>
                </a:r>
                <a:r>
                  <a:rPr lang="en-US" sz="9600" b="1" dirty="0" smtClean="0">
                    <a:solidFill>
                      <a:schemeClr val="bg2">
                        <a:lumMod val="25000"/>
                      </a:schemeClr>
                    </a:solidFill>
                    <a:latin typeface="Cambria" panose="02040503050406030204" pitchFamily="18" charset="0"/>
                  </a:rPr>
                  <a:t>+ </a:t>
                </a:r>
                <a14:m>
                  <m:oMath xmlns:m="http://schemas.openxmlformats.org/officeDocument/2006/math">
                    <m:r>
                      <a:rPr lang="en-US" sz="9600" b="1" i="0" smtClean="0">
                        <a:solidFill>
                          <a:schemeClr val="bg2">
                            <a:lumMod val="25000"/>
                          </a:schemeClr>
                        </a:solidFill>
                        <a:latin typeface="Cambria Math" panose="02040503050406030204" pitchFamily="18" charset="0"/>
                      </a:rPr>
                      <m:t> </m:t>
                    </m:r>
                    <m:f>
                      <m:fPr>
                        <m:ctrlPr>
                          <a:rPr lang="en-US" sz="9600" b="1" i="1" smtClean="0">
                            <a:solidFill>
                              <a:schemeClr val="bg2">
                                <a:lumMod val="25000"/>
                              </a:schemeClr>
                            </a:solidFill>
                            <a:latin typeface="Cambria Math" panose="02040503050406030204" pitchFamily="18" charset="0"/>
                          </a:rPr>
                        </m:ctrlPr>
                      </m:fPr>
                      <m:num>
                        <m:r>
                          <a:rPr lang="en-US" sz="9600" b="1" i="1" smtClean="0">
                            <a:solidFill>
                              <a:schemeClr val="bg2">
                                <a:lumMod val="25000"/>
                              </a:schemeClr>
                            </a:solidFill>
                            <a:latin typeface="Cambria Math" panose="02040503050406030204" pitchFamily="18" charset="0"/>
                          </a:rPr>
                          <m:t>𝟑</m:t>
                        </m:r>
                      </m:num>
                      <m:den>
                        <m:r>
                          <a:rPr lang="en-US" sz="9600" b="1" i="0" smtClean="0">
                            <a:solidFill>
                              <a:schemeClr val="bg2">
                                <a:lumMod val="25000"/>
                              </a:schemeClr>
                            </a:solidFill>
                            <a:latin typeface="Cambria Math" panose="02040503050406030204" pitchFamily="18" charset="0"/>
                          </a:rPr>
                          <m:t>𝟒</m:t>
                        </m:r>
                      </m:den>
                    </m:f>
                    <m:r>
                      <m:rPr>
                        <m:nor/>
                      </m:rPr>
                      <a:rPr lang="en-US" sz="9600" b="1" i="0" smtClean="0">
                        <a:solidFill>
                          <a:schemeClr val="bg2">
                            <a:lumMod val="25000"/>
                          </a:schemeClr>
                        </a:solidFill>
                        <a:latin typeface="Cambria" panose="02040503050406030204" pitchFamily="18" charset="0"/>
                      </a:rPr>
                      <m:t> </m:t>
                    </m:r>
                    <m:r>
                      <m:rPr>
                        <m:nor/>
                      </m:rPr>
                      <a:rPr lang="en-US" sz="9600" b="1" dirty="0">
                        <a:solidFill>
                          <a:schemeClr val="bg2">
                            <a:lumMod val="25000"/>
                          </a:schemeClr>
                        </a:solidFill>
                        <a:latin typeface="Cambria" panose="02040503050406030204" pitchFamily="18" charset="0"/>
                      </a:rPr>
                      <m:t>+</m:t>
                    </m:r>
                    <m:r>
                      <m:rPr>
                        <m:nor/>
                      </m:rPr>
                      <a:rPr lang="en-US" sz="9600" b="1" i="0" dirty="0" smtClean="0">
                        <a:solidFill>
                          <a:schemeClr val="bg2">
                            <a:lumMod val="25000"/>
                          </a:schemeClr>
                        </a:solidFill>
                        <a:latin typeface="Cambria" panose="02040503050406030204" pitchFamily="18" charset="0"/>
                      </a:rPr>
                      <m:t> </m:t>
                    </m:r>
                    <m:f>
                      <m:fPr>
                        <m:ctrlPr>
                          <a:rPr lang="en-US" sz="9600" b="1" i="1">
                            <a:solidFill>
                              <a:schemeClr val="bg2">
                                <a:lumMod val="25000"/>
                              </a:schemeClr>
                            </a:solidFill>
                            <a:latin typeface="Cambria Math" panose="02040503050406030204" pitchFamily="18" charset="0"/>
                          </a:rPr>
                        </m:ctrlPr>
                      </m:fPr>
                      <m:num>
                        <m:r>
                          <a:rPr lang="en-US" sz="9600" b="1" i="1" smtClean="0">
                            <a:solidFill>
                              <a:schemeClr val="bg2">
                                <a:lumMod val="25000"/>
                              </a:schemeClr>
                            </a:solidFill>
                            <a:latin typeface="Cambria Math" panose="02040503050406030204" pitchFamily="18" charset="0"/>
                          </a:rPr>
                          <m:t>𝟏</m:t>
                        </m:r>
                      </m:num>
                      <m:den>
                        <m:r>
                          <a:rPr lang="en-US" sz="9600" b="1" i="0" smtClean="0">
                            <a:solidFill>
                              <a:schemeClr val="bg2">
                                <a:lumMod val="25000"/>
                              </a:schemeClr>
                            </a:solidFill>
                            <a:latin typeface="Cambria Math" panose="02040503050406030204" pitchFamily="18" charset="0"/>
                          </a:rPr>
                          <m:t>𝟐</m:t>
                        </m:r>
                      </m:den>
                    </m:f>
                    <m:r>
                      <a:rPr lang="en-US" sz="9600" b="1" i="1" smtClean="0">
                        <a:solidFill>
                          <a:schemeClr val="bg2">
                            <a:lumMod val="25000"/>
                          </a:schemeClr>
                        </a:solidFill>
                        <a:latin typeface="Cambria Math" panose="02040503050406030204" pitchFamily="18" charset="0"/>
                      </a:rPr>
                      <m:t>=</m:t>
                    </m:r>
                  </m:oMath>
                </a14:m>
                <a:endParaRPr lang="en-US" sz="9600" b="1" dirty="0" smtClean="0">
                  <a:solidFill>
                    <a:schemeClr val="bg2">
                      <a:lumMod val="25000"/>
                    </a:schemeClr>
                  </a:solidFill>
                  <a:latin typeface="Cambria" panose="020405030504060302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66914" y="444501"/>
                <a:ext cx="7712379" cy="2241126"/>
              </a:xfrm>
              <a:prstGeom prst="rect">
                <a:avLst/>
              </a:prstGeom>
              <a:blipFill rotWithShape="0">
                <a:blip r:embed="rId3"/>
                <a:stretch>
                  <a:fillRect t="-815" b="-135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66915" y="3211312"/>
                <a:ext cx="1097492" cy="285815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sz="9600" b="1" i="1" smtClean="0">
                              <a:solidFill>
                                <a:schemeClr val="bg2">
                                  <a:lumMod val="25000"/>
                                </a:schemeClr>
                              </a:solidFill>
                              <a:latin typeface="Cambria Math" panose="02040503050406030204" pitchFamily="18" charset="0"/>
                            </a:rPr>
                          </m:ctrlPr>
                        </m:fPr>
                        <m:num>
                          <m:r>
                            <a:rPr lang="en-US" sz="9600" b="1" i="1" smtClean="0">
                              <a:solidFill>
                                <a:schemeClr val="bg2">
                                  <a:lumMod val="25000"/>
                                </a:schemeClr>
                              </a:solidFill>
                              <a:latin typeface="Cambria Math" panose="02040503050406030204" pitchFamily="18" charset="0"/>
                            </a:rPr>
                            <m:t>𝟏</m:t>
                          </m:r>
                        </m:num>
                        <m:den>
                          <m:r>
                            <a:rPr lang="en-US" sz="9600" b="1" i="0" smtClean="0">
                              <a:solidFill>
                                <a:schemeClr val="bg2">
                                  <a:lumMod val="25000"/>
                                </a:schemeClr>
                              </a:solidFill>
                              <a:latin typeface="Cambria Math" panose="02040503050406030204" pitchFamily="18" charset="0"/>
                            </a:rPr>
                            <m:t>𝟐</m:t>
                          </m:r>
                        </m:den>
                      </m:f>
                    </m:oMath>
                  </m:oMathPara>
                </a14:m>
                <a:endParaRPr lang="en-US" sz="9600" b="1" dirty="0" smtClean="0">
                  <a:solidFill>
                    <a:schemeClr val="bg2">
                      <a:lumMod val="25000"/>
                    </a:schemeClr>
                  </a:solidFill>
                  <a:latin typeface="Cambria"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66915" y="3211312"/>
                <a:ext cx="1097492" cy="2858155"/>
              </a:xfrm>
              <a:prstGeom prst="rect">
                <a:avLst/>
              </a:prstGeom>
              <a:blipFill rotWithShape="0">
                <a:blip r:embed="rId4"/>
                <a:stretch>
                  <a:fillRect/>
                </a:stretch>
              </a:blipFill>
            </p:spPr>
            <p:txBody>
              <a:bodyPr/>
              <a:lstStyle/>
              <a:p>
                <a:r>
                  <a:rPr lang="en-US">
                    <a:noFill/>
                  </a:rPr>
                  <a:t> </a:t>
                </a:r>
              </a:p>
            </p:txBody>
          </p:sp>
        </mc:Fallback>
      </mc:AlternateContent>
      <p:sp>
        <p:nvSpPr>
          <p:cNvPr id="5" name="Rectangle 4"/>
          <p:cNvSpPr/>
          <p:nvPr/>
        </p:nvSpPr>
        <p:spPr>
          <a:xfrm>
            <a:off x="1764407" y="4743420"/>
            <a:ext cx="932213" cy="1569660"/>
          </a:xfrm>
          <a:prstGeom prst="rect">
            <a:avLst/>
          </a:prstGeom>
        </p:spPr>
        <p:txBody>
          <a:bodyPr wrap="square">
            <a:spAutoFit/>
          </a:bodyPr>
          <a:lstStyle/>
          <a:p>
            <a:r>
              <a:rPr lang="en-US" sz="9600" b="1" dirty="0" smtClean="0">
                <a:solidFill>
                  <a:schemeClr val="bg2">
                    <a:lumMod val="25000"/>
                  </a:schemeClr>
                </a:solidFill>
                <a:latin typeface="Cambria" panose="02040503050406030204" pitchFamily="18" charset="0"/>
              </a:rPr>
              <a:t>x</a:t>
            </a:r>
          </a:p>
        </p:txBody>
      </p:sp>
      <mc:AlternateContent xmlns:mc="http://schemas.openxmlformats.org/markup-compatibility/2006" xmlns:a14="http://schemas.microsoft.com/office/drawing/2010/main">
        <mc:Choice Requires="a14">
          <p:sp>
            <p:nvSpPr>
              <p:cNvPr id="7" name="Rectangle 6"/>
              <p:cNvSpPr/>
              <p:nvPr/>
            </p:nvSpPr>
            <p:spPr>
              <a:xfrm>
                <a:off x="2837377" y="4750950"/>
                <a:ext cx="1097492" cy="156966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9600" b="1" i="1" smtClean="0">
                          <a:solidFill>
                            <a:schemeClr val="bg2">
                              <a:lumMod val="25000"/>
                            </a:schemeClr>
                          </a:solidFill>
                          <a:latin typeface="Cambria Math" panose="02040503050406030204" pitchFamily="18" charset="0"/>
                        </a:rPr>
                        <m:t>𝟖</m:t>
                      </m:r>
                    </m:oMath>
                  </m:oMathPara>
                </a14:m>
                <a:endParaRPr lang="en-US" sz="9600" b="1" dirty="0" smtClean="0">
                  <a:solidFill>
                    <a:schemeClr val="bg2">
                      <a:lumMod val="25000"/>
                    </a:schemeClr>
                  </a:solidFill>
                  <a:latin typeface="Cambria" panose="020405030504060302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837377" y="4750950"/>
                <a:ext cx="1097492" cy="1569660"/>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640771" y="4750950"/>
                <a:ext cx="1323976" cy="156966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9600" b="1" i="1">
                          <a:solidFill>
                            <a:schemeClr val="bg2">
                              <a:lumMod val="25000"/>
                            </a:schemeClr>
                          </a:solidFill>
                          <a:latin typeface="Cambria Math" panose="02040503050406030204" pitchFamily="18" charset="0"/>
                        </a:rPr>
                        <m:t>=</m:t>
                      </m:r>
                    </m:oMath>
                  </m:oMathPara>
                </a14:m>
                <a:endParaRPr lang="en-US" sz="9600" b="1" dirty="0" smtClean="0">
                  <a:solidFill>
                    <a:schemeClr val="bg2">
                      <a:lumMod val="25000"/>
                    </a:schemeClr>
                  </a:solidFill>
                  <a:latin typeface="Cambria" panose="020405030504060302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640771" y="4750950"/>
                <a:ext cx="1323976" cy="1569660"/>
              </a:xfrm>
              <a:prstGeom prst="rect">
                <a:avLst/>
              </a:prstGeom>
              <a:blipFill rotWithShape="0">
                <a:blip r:embed="rId6"/>
                <a:stretch>
                  <a:fillRect/>
                </a:stretch>
              </a:blipFill>
            </p:spPr>
            <p:txBody>
              <a:bodyPr/>
              <a:lstStyle/>
              <a:p>
                <a:r>
                  <a:rPr lang="en-US">
                    <a:noFill/>
                  </a:rPr>
                  <a:t> </a:t>
                </a:r>
              </a:p>
            </p:txBody>
          </p:sp>
        </mc:Fallback>
      </mc:AlternateContent>
      <p:sp>
        <p:nvSpPr>
          <p:cNvPr id="9" name="Rectangle 8"/>
          <p:cNvSpPr/>
          <p:nvPr/>
        </p:nvSpPr>
        <p:spPr>
          <a:xfrm>
            <a:off x="1764407" y="2967699"/>
            <a:ext cx="932213" cy="1569660"/>
          </a:xfrm>
          <a:prstGeom prst="rect">
            <a:avLst/>
          </a:prstGeom>
        </p:spPr>
        <p:txBody>
          <a:bodyPr wrap="square">
            <a:spAutoFit/>
          </a:bodyPr>
          <a:lstStyle/>
          <a:p>
            <a:r>
              <a:rPr lang="en-US" sz="9600" b="1" dirty="0" smtClean="0">
                <a:solidFill>
                  <a:schemeClr val="bg2">
                    <a:lumMod val="25000"/>
                  </a:schemeClr>
                </a:solidFill>
                <a:latin typeface="Cambria" panose="02040503050406030204" pitchFamily="18" charset="0"/>
              </a:rPr>
              <a:t>x</a:t>
            </a:r>
          </a:p>
        </p:txBody>
      </p:sp>
      <mc:AlternateContent xmlns:mc="http://schemas.openxmlformats.org/markup-compatibility/2006" xmlns:a14="http://schemas.microsoft.com/office/drawing/2010/main">
        <mc:Choice Requires="a14">
          <p:sp>
            <p:nvSpPr>
              <p:cNvPr id="10" name="Rectangle 9"/>
              <p:cNvSpPr/>
              <p:nvPr/>
            </p:nvSpPr>
            <p:spPr>
              <a:xfrm>
                <a:off x="2823309" y="3057133"/>
                <a:ext cx="1097492" cy="156966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9600" b="1" i="1" smtClean="0">
                          <a:solidFill>
                            <a:schemeClr val="bg2">
                              <a:lumMod val="25000"/>
                            </a:schemeClr>
                          </a:solidFill>
                          <a:latin typeface="Cambria Math" panose="02040503050406030204" pitchFamily="18" charset="0"/>
                        </a:rPr>
                        <m:t>𝟖</m:t>
                      </m:r>
                    </m:oMath>
                  </m:oMathPara>
                </a14:m>
                <a:endParaRPr lang="en-US" sz="9600" b="1" dirty="0" smtClean="0">
                  <a:solidFill>
                    <a:schemeClr val="bg2">
                      <a:lumMod val="25000"/>
                    </a:schemeClr>
                  </a:solidFill>
                  <a:latin typeface="Cambria" panose="020405030504060302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823309" y="3057133"/>
                <a:ext cx="1097492" cy="1569660"/>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642994" y="3070729"/>
                <a:ext cx="1405256" cy="1569660"/>
              </a:xfrm>
              <a:prstGeom prst="rect">
                <a:avLst/>
              </a:prstGeom>
            </p:spPr>
            <p:txBody>
              <a:bodyPr wrap="square">
                <a:spAutoFit/>
              </a:bodyPr>
              <a:lstStyle/>
              <a:p>
                <a:r>
                  <a:rPr lang="en-US" sz="9600" b="1" dirty="0" smtClean="0">
                    <a:solidFill>
                      <a:schemeClr val="bg2">
                        <a:lumMod val="25000"/>
                      </a:schemeClr>
                    </a:solidFill>
                    <a:latin typeface="Cambria" panose="02040503050406030204" pitchFamily="18" charset="0"/>
                  </a:rPr>
                  <a:t> </a:t>
                </a:r>
                <a14:m>
                  <m:oMath xmlns:m="http://schemas.openxmlformats.org/officeDocument/2006/math">
                    <m:r>
                      <a:rPr lang="en-US" sz="9600" b="1" i="1">
                        <a:solidFill>
                          <a:schemeClr val="bg2">
                            <a:lumMod val="25000"/>
                          </a:schemeClr>
                        </a:solidFill>
                        <a:latin typeface="Cambria Math" panose="02040503050406030204" pitchFamily="18" charset="0"/>
                      </a:rPr>
                      <m:t>=</m:t>
                    </m:r>
                  </m:oMath>
                </a14:m>
                <a:endParaRPr lang="en-US" sz="9600" b="1" dirty="0" smtClean="0">
                  <a:solidFill>
                    <a:schemeClr val="bg2">
                      <a:lumMod val="25000"/>
                    </a:schemeClr>
                  </a:solidFill>
                  <a:latin typeface="Cambria" panose="020405030504060302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3642994" y="3070729"/>
                <a:ext cx="1405256" cy="1569660"/>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132739" y="3197715"/>
                <a:ext cx="1872253" cy="285815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sz="9600" b="1" i="1" smtClean="0">
                              <a:solidFill>
                                <a:schemeClr val="bg2">
                                  <a:lumMod val="25000"/>
                                </a:schemeClr>
                              </a:solidFill>
                              <a:latin typeface="Cambria Math" panose="02040503050406030204" pitchFamily="18" charset="0"/>
                            </a:rPr>
                          </m:ctrlPr>
                        </m:fPr>
                        <m:num>
                          <m:r>
                            <a:rPr lang="en-US" sz="9600" b="1" i="0" smtClean="0">
                              <a:solidFill>
                                <a:schemeClr val="bg2">
                                  <a:lumMod val="25000"/>
                                </a:schemeClr>
                              </a:solidFill>
                              <a:latin typeface="Cambria Math" panose="02040503050406030204" pitchFamily="18" charset="0"/>
                            </a:rPr>
                            <m:t>𝟖</m:t>
                          </m:r>
                        </m:num>
                        <m:den>
                          <m:r>
                            <a:rPr lang="en-US" sz="9600" b="1" i="0" smtClean="0">
                              <a:solidFill>
                                <a:schemeClr val="bg2">
                                  <a:lumMod val="25000"/>
                                </a:schemeClr>
                              </a:solidFill>
                              <a:latin typeface="Cambria Math" panose="02040503050406030204" pitchFamily="18" charset="0"/>
                            </a:rPr>
                            <m:t>𝟏𝟔</m:t>
                          </m:r>
                        </m:den>
                      </m:f>
                    </m:oMath>
                  </m:oMathPara>
                </a14:m>
                <a:endParaRPr lang="en-US" sz="9600" b="1" dirty="0" smtClean="0">
                  <a:solidFill>
                    <a:schemeClr val="bg2">
                      <a:lumMod val="25000"/>
                    </a:schemeClr>
                  </a:solidFill>
                  <a:latin typeface="Cambria" panose="020405030504060302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5132739" y="3197715"/>
                <a:ext cx="1872253" cy="2858155"/>
              </a:xfrm>
              <a:prstGeom prst="rect">
                <a:avLst/>
              </a:prstGeom>
              <a:blipFill rotWithShape="0">
                <a:blip r:embed="rId9"/>
                <a:stretch>
                  <a:fillRect/>
                </a:stretch>
              </a:blipFill>
            </p:spPr>
            <p:txBody>
              <a:bodyPr/>
              <a:lstStyle/>
              <a:p>
                <a:r>
                  <a:rPr lang="en-US">
                    <a:noFill/>
                  </a:rPr>
                  <a:t> </a:t>
                </a:r>
              </a:p>
            </p:txBody>
          </p:sp>
        </mc:Fallback>
      </mc:AlternateContent>
      <p:sp>
        <p:nvSpPr>
          <p:cNvPr id="13" name="Rectangle 12"/>
          <p:cNvSpPr/>
          <p:nvPr/>
        </p:nvSpPr>
        <p:spPr>
          <a:xfrm>
            <a:off x="5132739" y="4743420"/>
            <a:ext cx="1667929" cy="1569660"/>
          </a:xfrm>
          <a:prstGeom prst="rect">
            <a:avLst/>
          </a:prstGeom>
        </p:spPr>
        <p:txBody>
          <a:bodyPr wrap="square">
            <a:spAutoFit/>
          </a:bodyPr>
          <a:lstStyle/>
          <a:p>
            <a:r>
              <a:rPr lang="en-US" sz="9600" b="1" dirty="0" smtClean="0">
                <a:solidFill>
                  <a:schemeClr val="bg2">
                    <a:lumMod val="25000"/>
                  </a:schemeClr>
                </a:solidFill>
                <a:latin typeface="Cambria" panose="02040503050406030204" pitchFamily="18" charset="0"/>
              </a:rPr>
              <a:t>16</a:t>
            </a:r>
          </a:p>
        </p:txBody>
      </p:sp>
    </p:spTree>
    <p:extLst>
      <p:ext uri="{BB962C8B-B14F-4D97-AF65-F5344CB8AC3E}">
        <p14:creationId xmlns:p14="http://schemas.microsoft.com/office/powerpoint/2010/main" val="271146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xit" presetSubtype="0" fill="hold" grpId="1" nodeType="withEffect">
                                  <p:stCondLst>
                                    <p:cond delay="0"/>
                                  </p:stCondLst>
                                  <p:childTnLst>
                                    <p:animEffect transition="out" filter="fade">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7" grpId="0"/>
      <p:bldP spid="8" grpId="0"/>
      <p:bldP spid="9" grpId="0"/>
      <p:bldP spid="10" grpId="0"/>
      <p:bldP spid="11" grpId="0"/>
      <p:bldP spid="12" grpId="0"/>
      <p:bldP spid="13" grpId="0"/>
      <p:bldP spid="1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516890" y="469900"/>
            <a:ext cx="8110728" cy="5486400"/>
            <a:chOff x="0" y="0"/>
            <a:chExt cx="8110728" cy="5486400"/>
          </a:xfrm>
        </p:grpSpPr>
        <p:cxnSp>
          <p:nvCxnSpPr>
            <p:cNvPr id="23" name="Straight Connector 22"/>
            <p:cNvCxnSpPr/>
            <p:nvPr/>
          </p:nvCxnSpPr>
          <p:spPr>
            <a:xfrm>
              <a:off x="8080745" y="0"/>
              <a:ext cx="0" cy="5486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0" y="0"/>
              <a:ext cx="8110728" cy="5486400"/>
              <a:chOff x="0" y="0"/>
              <a:chExt cx="8110728" cy="5486400"/>
            </a:xfrm>
          </p:grpSpPr>
          <p:cxnSp>
            <p:nvCxnSpPr>
              <p:cNvPr id="25" name="Straight Connector 24"/>
              <p:cNvCxnSpPr/>
              <p:nvPr/>
            </p:nvCxnSpPr>
            <p:spPr>
              <a:xfrm>
                <a:off x="30941" y="0"/>
                <a:ext cx="0" cy="5486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060681" y="0"/>
                <a:ext cx="0" cy="4343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051127" y="0"/>
                <a:ext cx="0" cy="3200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070234" y="0"/>
                <a:ext cx="0" cy="3200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080327" y="0"/>
                <a:ext cx="0" cy="2057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41034" y="0"/>
                <a:ext cx="0" cy="2057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41304"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540764"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550857"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050588" y="0"/>
                <a:ext cx="0" cy="2057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550318"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560411"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060141" y="0"/>
                <a:ext cx="0" cy="2057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570504"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569964"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580057" y="0"/>
                <a:ext cx="0" cy="914400"/>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a:off x="4055364" y="-4045688"/>
                <a:ext cx="0" cy="8110728"/>
              </a:xfrm>
              <a:prstGeom prst="line">
                <a:avLst/>
              </a:prstGeom>
              <a:ln w="76200">
                <a:solidFill>
                  <a:srgbClr val="411501"/>
                </a:solidFill>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42" name="TextBox 41"/>
              <p:cNvSpPr txBox="1"/>
              <p:nvPr/>
            </p:nvSpPr>
            <p:spPr>
              <a:xfrm>
                <a:off x="1349533" y="2590800"/>
                <a:ext cx="344869" cy="115672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accent5"/>
                              </a:solidFill>
                              <a:latin typeface="Cambria Math" panose="02040503050406030204" pitchFamily="18" charset="0"/>
                            </a:rPr>
                          </m:ctrlPr>
                        </m:fPr>
                        <m:num>
                          <m:r>
                            <a:rPr lang="en-US" sz="4000" b="1" i="1" smtClean="0">
                              <a:solidFill>
                                <a:schemeClr val="accent5"/>
                              </a:solidFill>
                              <a:latin typeface="Cambria Math" panose="02040503050406030204" pitchFamily="18" charset="0"/>
                            </a:rPr>
                            <m:t>𝟏</m:t>
                          </m:r>
                        </m:num>
                        <m:den>
                          <m:r>
                            <a:rPr lang="en-US" sz="4000" b="1" i="1" smtClean="0">
                              <a:solidFill>
                                <a:schemeClr val="accent5"/>
                              </a:solidFill>
                              <a:latin typeface="Cambria Math" panose="02040503050406030204" pitchFamily="18" charset="0"/>
                            </a:rPr>
                            <m:t>𝟖</m:t>
                          </m:r>
                        </m:den>
                      </m:f>
                    </m:oMath>
                  </m:oMathPara>
                </a14:m>
                <a:endParaRPr lang="en-US" sz="4000" b="1" dirty="0">
                  <a:solidFill>
                    <a:schemeClr val="accent5"/>
                  </a:solidFill>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1349533" y="2590800"/>
                <a:ext cx="344869" cy="1156727"/>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2359972" y="3747527"/>
                <a:ext cx="344869" cy="115672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accent3"/>
                              </a:solidFill>
                              <a:latin typeface="Cambria Math" panose="02040503050406030204" pitchFamily="18" charset="0"/>
                            </a:rPr>
                          </m:ctrlPr>
                        </m:fPr>
                        <m:num>
                          <m:r>
                            <a:rPr lang="en-US" sz="4000" b="1" i="1" smtClean="0">
                              <a:solidFill>
                                <a:schemeClr val="accent3"/>
                              </a:solidFill>
                              <a:latin typeface="Cambria Math" panose="02040503050406030204" pitchFamily="18" charset="0"/>
                            </a:rPr>
                            <m:t>𝟏</m:t>
                          </m:r>
                        </m:num>
                        <m:den>
                          <m:r>
                            <a:rPr lang="en-US" sz="4000" b="1" i="1" smtClean="0">
                              <a:solidFill>
                                <a:schemeClr val="accent3"/>
                              </a:solidFill>
                              <a:latin typeface="Cambria Math" panose="02040503050406030204" pitchFamily="18" charset="0"/>
                            </a:rPr>
                            <m:t>𝟒</m:t>
                          </m:r>
                        </m:den>
                      </m:f>
                    </m:oMath>
                  </m:oMathPara>
                </a14:m>
                <a:endParaRPr lang="en-US" sz="4000" b="1" dirty="0">
                  <a:solidFill>
                    <a:schemeClr val="accent3"/>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2359972" y="3747527"/>
                <a:ext cx="344869" cy="1156727"/>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4386398" y="4822975"/>
                <a:ext cx="344869" cy="115672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accent1"/>
                              </a:solidFill>
                              <a:latin typeface="Cambria Math" panose="02040503050406030204" pitchFamily="18" charset="0"/>
                            </a:rPr>
                          </m:ctrlPr>
                        </m:fPr>
                        <m:num>
                          <m:r>
                            <a:rPr lang="en-US" sz="4000" b="1" i="1" smtClean="0">
                              <a:solidFill>
                                <a:schemeClr val="accent1"/>
                              </a:solidFill>
                              <a:latin typeface="Cambria Math" panose="02040503050406030204" pitchFamily="18" charset="0"/>
                            </a:rPr>
                            <m:t>𝟏</m:t>
                          </m:r>
                        </m:num>
                        <m:den>
                          <m:r>
                            <a:rPr lang="en-US" sz="4000" b="1" i="1" smtClean="0">
                              <a:solidFill>
                                <a:schemeClr val="accent1"/>
                              </a:solidFill>
                              <a:latin typeface="Cambria Math" panose="02040503050406030204" pitchFamily="18" charset="0"/>
                            </a:rPr>
                            <m:t>𝟐</m:t>
                          </m:r>
                        </m:den>
                      </m:f>
                    </m:oMath>
                  </m:oMathPara>
                </a14:m>
                <a:endParaRPr lang="en-US" sz="4000" b="1" dirty="0">
                  <a:solidFill>
                    <a:schemeClr val="accent1"/>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4386398" y="4822975"/>
                <a:ext cx="344869" cy="1156727"/>
              </a:xfrm>
              <a:prstGeom prst="rect">
                <a:avLst/>
              </a:prstGeom>
              <a:blipFill rotWithShape="0">
                <a:blip r:embed="rId6"/>
                <a:stretch>
                  <a:fillRect/>
                </a:stretch>
              </a:blipFill>
            </p:spPr>
            <p:txBody>
              <a:bodyPr/>
              <a:lstStyle/>
              <a:p>
                <a:r>
                  <a:rPr lang="en-US">
                    <a:noFill/>
                  </a:rPr>
                  <a:t> </a:t>
                </a:r>
              </a:p>
            </p:txBody>
          </p:sp>
        </mc:Fallback>
      </mc:AlternateContent>
      <p:pic>
        <p:nvPicPr>
          <p:cNvPr id="51" name="Picture 50"/>
          <p:cNvPicPr/>
          <p:nvPr/>
        </p:nvPicPr>
        <p:blipFill>
          <a:blip r:embed="rId7"/>
          <a:stretch>
            <a:fillRect/>
          </a:stretch>
        </p:blipFill>
        <p:spPr>
          <a:xfrm>
            <a:off x="8038112" y="5580779"/>
            <a:ext cx="558800" cy="1035050"/>
          </a:xfrm>
          <a:prstGeom prst="rect">
            <a:avLst/>
          </a:prstGeom>
        </p:spPr>
      </p:pic>
      <p:pic>
        <p:nvPicPr>
          <p:cNvPr id="52" name="Picture 51"/>
          <p:cNvPicPr/>
          <p:nvPr/>
        </p:nvPicPr>
        <p:blipFill>
          <a:blip r:embed="rId8"/>
          <a:stretch>
            <a:fillRect/>
          </a:stretch>
        </p:blipFill>
        <p:spPr>
          <a:xfrm>
            <a:off x="-23222" y="5754134"/>
            <a:ext cx="798195" cy="1115695"/>
          </a:xfrm>
          <a:prstGeom prst="rect">
            <a:avLst/>
          </a:prstGeom>
        </p:spPr>
      </p:pic>
    </p:spTree>
    <p:extLst>
      <p:ext uri="{BB962C8B-B14F-4D97-AF65-F5344CB8AC3E}">
        <p14:creationId xmlns:p14="http://schemas.microsoft.com/office/powerpoint/2010/main" val="280191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35335" y="4010026"/>
                <a:ext cx="8919765" cy="1692771"/>
              </a:xfrm>
              <a:prstGeom prst="rect">
                <a:avLst/>
              </a:prstGeom>
            </p:spPr>
            <p:txBody>
              <a:bodyPr wrap="square">
                <a:spAutoFit/>
              </a:bodyPr>
              <a:lstStyle/>
              <a:p>
                <a14:m>
                  <m:oMath xmlns:m="http://schemas.openxmlformats.org/officeDocument/2006/math">
                    <m:f>
                      <m:fPr>
                        <m:ctrlPr>
                          <a:rPr lang="en-US" sz="7200" b="1" i="1" smtClean="0">
                            <a:solidFill>
                              <a:schemeClr val="bg2">
                                <a:lumMod val="25000"/>
                              </a:schemeClr>
                            </a:solidFill>
                            <a:latin typeface="Cambria Math" panose="02040503050406030204" pitchFamily="18" charset="0"/>
                          </a:rPr>
                        </m:ctrlPr>
                      </m:fPr>
                      <m:num>
                        <m:r>
                          <a:rPr lang="en-US" sz="7200" b="1" i="0" smtClean="0">
                            <a:solidFill>
                              <a:schemeClr val="bg2">
                                <a:lumMod val="25000"/>
                              </a:schemeClr>
                            </a:solidFill>
                            <a:latin typeface="Cambria Math" panose="02040503050406030204" pitchFamily="18" charset="0"/>
                          </a:rPr>
                          <m:t>𝟗</m:t>
                        </m:r>
                      </m:num>
                      <m:den>
                        <m:r>
                          <a:rPr lang="en-US" sz="7200" b="1" i="0" smtClean="0">
                            <a:solidFill>
                              <a:schemeClr val="bg2">
                                <a:lumMod val="25000"/>
                              </a:schemeClr>
                            </a:solidFill>
                            <a:latin typeface="Cambria Math" panose="02040503050406030204" pitchFamily="18" charset="0"/>
                          </a:rPr>
                          <m:t>𝟏𝟔</m:t>
                        </m:r>
                      </m:den>
                    </m:f>
                  </m:oMath>
                </a14:m>
                <a:r>
                  <a:rPr lang="en-US" sz="7200" b="1" dirty="0" smtClean="0">
                    <a:solidFill>
                      <a:schemeClr val="bg2">
                        <a:lumMod val="25000"/>
                      </a:schemeClr>
                    </a:solidFill>
                    <a:latin typeface="Cambria" panose="02040503050406030204" pitchFamily="18" charset="0"/>
                  </a:rPr>
                  <a:t>+</a:t>
                </a:r>
                <a14:m>
                  <m:oMath xmlns:m="http://schemas.openxmlformats.org/officeDocument/2006/math">
                    <m:f>
                      <m:fPr>
                        <m:ctrlPr>
                          <a:rPr lang="en-US" sz="7200" b="1" i="1">
                            <a:solidFill>
                              <a:schemeClr val="bg2">
                                <a:lumMod val="25000"/>
                              </a:schemeClr>
                            </a:solidFill>
                            <a:latin typeface="Cambria Math" panose="02040503050406030204" pitchFamily="18" charset="0"/>
                          </a:rPr>
                        </m:ctrlPr>
                      </m:fPr>
                      <m:num>
                        <m:r>
                          <a:rPr lang="en-US" sz="7200" b="1" i="1" smtClean="0">
                            <a:solidFill>
                              <a:schemeClr val="bg2">
                                <a:lumMod val="25000"/>
                              </a:schemeClr>
                            </a:solidFill>
                            <a:latin typeface="Cambria Math" panose="02040503050406030204" pitchFamily="18" charset="0"/>
                          </a:rPr>
                          <m:t>𝟏𝟐</m:t>
                        </m:r>
                      </m:num>
                      <m:den>
                        <m:r>
                          <a:rPr lang="en-US" sz="7200" b="1" i="0" smtClean="0">
                            <a:solidFill>
                              <a:schemeClr val="bg2">
                                <a:lumMod val="25000"/>
                              </a:schemeClr>
                            </a:solidFill>
                            <a:latin typeface="Cambria Math" panose="02040503050406030204" pitchFamily="18" charset="0"/>
                          </a:rPr>
                          <m:t>𝟏𝟔</m:t>
                        </m:r>
                      </m:den>
                    </m:f>
                    <m:r>
                      <m:rPr>
                        <m:nor/>
                      </m:rPr>
                      <a:rPr lang="en-US" sz="7200" b="1" dirty="0">
                        <a:solidFill>
                          <a:schemeClr val="bg2">
                            <a:lumMod val="25000"/>
                          </a:schemeClr>
                        </a:solidFill>
                        <a:latin typeface="Cambria" panose="02040503050406030204" pitchFamily="18" charset="0"/>
                      </a:rPr>
                      <m:t>+</m:t>
                    </m:r>
                    <m:f>
                      <m:fPr>
                        <m:ctrlPr>
                          <a:rPr lang="en-US" sz="7200" b="1" i="1">
                            <a:solidFill>
                              <a:schemeClr val="bg2">
                                <a:lumMod val="25000"/>
                              </a:schemeClr>
                            </a:solidFill>
                            <a:latin typeface="Cambria Math" panose="02040503050406030204" pitchFamily="18" charset="0"/>
                          </a:rPr>
                        </m:ctrlPr>
                      </m:fPr>
                      <m:num>
                        <m:r>
                          <a:rPr lang="en-US" sz="7200" b="1" i="1" smtClean="0">
                            <a:solidFill>
                              <a:schemeClr val="bg2">
                                <a:lumMod val="25000"/>
                              </a:schemeClr>
                            </a:solidFill>
                            <a:latin typeface="Cambria Math" panose="02040503050406030204" pitchFamily="18" charset="0"/>
                          </a:rPr>
                          <m:t>𝟖</m:t>
                        </m:r>
                      </m:num>
                      <m:den>
                        <m:r>
                          <a:rPr lang="en-US" sz="7200" b="1">
                            <a:solidFill>
                              <a:schemeClr val="bg2">
                                <a:lumMod val="25000"/>
                              </a:schemeClr>
                            </a:solidFill>
                            <a:latin typeface="Cambria Math" panose="02040503050406030204" pitchFamily="18" charset="0"/>
                          </a:rPr>
                          <m:t>𝟏𝟔</m:t>
                        </m:r>
                      </m:den>
                    </m:f>
                    <m:r>
                      <a:rPr lang="en-US" sz="7200" b="1" i="1" smtClean="0">
                        <a:solidFill>
                          <a:schemeClr val="bg2">
                            <a:lumMod val="25000"/>
                          </a:schemeClr>
                        </a:solidFill>
                        <a:latin typeface="Cambria Math" panose="02040503050406030204" pitchFamily="18" charset="0"/>
                      </a:rPr>
                      <m:t>=</m:t>
                    </m:r>
                    <m:f>
                      <m:fPr>
                        <m:ctrlPr>
                          <a:rPr lang="en-US" sz="7200" b="1" i="1">
                            <a:solidFill>
                              <a:schemeClr val="bg2">
                                <a:lumMod val="25000"/>
                              </a:schemeClr>
                            </a:solidFill>
                            <a:latin typeface="Cambria Math" panose="02040503050406030204" pitchFamily="18" charset="0"/>
                          </a:rPr>
                        </m:ctrlPr>
                      </m:fPr>
                      <m:num>
                        <m:r>
                          <a:rPr lang="en-US" sz="7200" b="1" i="0" smtClean="0">
                            <a:solidFill>
                              <a:schemeClr val="bg2">
                                <a:lumMod val="25000"/>
                              </a:schemeClr>
                            </a:solidFill>
                            <a:latin typeface="Cambria Math" panose="02040503050406030204" pitchFamily="18" charset="0"/>
                          </a:rPr>
                          <m:t>𝟐𝟗</m:t>
                        </m:r>
                      </m:num>
                      <m:den>
                        <m:r>
                          <a:rPr lang="en-US" sz="7200" b="1" i="0" smtClean="0">
                            <a:solidFill>
                              <a:schemeClr val="bg2">
                                <a:lumMod val="25000"/>
                              </a:schemeClr>
                            </a:solidFill>
                            <a:latin typeface="Cambria Math" panose="02040503050406030204" pitchFamily="18" charset="0"/>
                          </a:rPr>
                          <m:t>𝟏𝟔</m:t>
                        </m:r>
                      </m:den>
                    </m:f>
                    <m:r>
                      <a:rPr lang="en-US" sz="7200" b="1" i="1">
                        <a:solidFill>
                          <a:schemeClr val="bg2">
                            <a:lumMod val="25000"/>
                          </a:schemeClr>
                        </a:solidFill>
                        <a:latin typeface="Cambria Math" panose="02040503050406030204" pitchFamily="18" charset="0"/>
                      </a:rPr>
                      <m:t>=</m:t>
                    </m:r>
                    <m:r>
                      <a:rPr lang="en-US" sz="7200" b="1" i="1" smtClean="0">
                        <a:solidFill>
                          <a:schemeClr val="bg2">
                            <a:lumMod val="25000"/>
                          </a:schemeClr>
                        </a:solidFill>
                        <a:latin typeface="Cambria Math" panose="02040503050406030204" pitchFamily="18" charset="0"/>
                      </a:rPr>
                      <m:t>𝟏</m:t>
                    </m:r>
                    <m:f>
                      <m:fPr>
                        <m:ctrlPr>
                          <a:rPr lang="en-US" sz="7200" b="1" i="1">
                            <a:solidFill>
                              <a:schemeClr val="bg2">
                                <a:lumMod val="25000"/>
                              </a:schemeClr>
                            </a:solidFill>
                            <a:latin typeface="Cambria Math" panose="02040503050406030204" pitchFamily="18" charset="0"/>
                          </a:rPr>
                        </m:ctrlPr>
                      </m:fPr>
                      <m:num>
                        <m:r>
                          <a:rPr lang="en-US" sz="7200" b="1" i="0" smtClean="0">
                            <a:solidFill>
                              <a:schemeClr val="bg2">
                                <a:lumMod val="25000"/>
                              </a:schemeClr>
                            </a:solidFill>
                            <a:latin typeface="Cambria Math" panose="02040503050406030204" pitchFamily="18" charset="0"/>
                          </a:rPr>
                          <m:t>𝟏𝟑</m:t>
                        </m:r>
                      </m:num>
                      <m:den>
                        <m:r>
                          <a:rPr lang="en-US" sz="7200" b="1">
                            <a:solidFill>
                              <a:schemeClr val="bg2">
                                <a:lumMod val="25000"/>
                              </a:schemeClr>
                            </a:solidFill>
                            <a:latin typeface="Cambria Math" panose="02040503050406030204" pitchFamily="18" charset="0"/>
                          </a:rPr>
                          <m:t>𝟏𝟔</m:t>
                        </m:r>
                      </m:den>
                    </m:f>
                  </m:oMath>
                </a14:m>
                <a:endParaRPr lang="en-US" sz="7200" b="1" dirty="0" smtClean="0">
                  <a:solidFill>
                    <a:schemeClr val="bg2">
                      <a:lumMod val="25000"/>
                    </a:schemeClr>
                  </a:solidFill>
                  <a:latin typeface="Cambria" panose="020405030504060302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5335" y="4010026"/>
                <a:ext cx="8919765" cy="1692771"/>
              </a:xfrm>
              <a:prstGeom prst="rect">
                <a:avLst/>
              </a:prstGeom>
              <a:blipFill rotWithShape="0">
                <a:blip r:embed="rId3"/>
                <a:stretch>
                  <a:fillRect b="-140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35335" y="482601"/>
                <a:ext cx="5020865" cy="1870577"/>
              </a:xfrm>
              <a:prstGeom prst="rect">
                <a:avLst/>
              </a:prstGeom>
            </p:spPr>
            <p:txBody>
              <a:bodyPr wrap="square">
                <a:spAutoFit/>
              </a:bodyPr>
              <a:lstStyle/>
              <a:p>
                <a14:m>
                  <m:oMath xmlns:m="http://schemas.openxmlformats.org/officeDocument/2006/math">
                    <m:f>
                      <m:fPr>
                        <m:ctrlPr>
                          <a:rPr lang="en-US" sz="8000" b="1" i="1" smtClean="0">
                            <a:solidFill>
                              <a:schemeClr val="bg2">
                                <a:lumMod val="25000"/>
                              </a:schemeClr>
                            </a:solidFill>
                            <a:latin typeface="Cambria Math" panose="02040503050406030204" pitchFamily="18" charset="0"/>
                          </a:rPr>
                        </m:ctrlPr>
                      </m:fPr>
                      <m:num>
                        <m:r>
                          <a:rPr lang="en-US" sz="8000" b="1" i="0" smtClean="0">
                            <a:solidFill>
                              <a:schemeClr val="bg2">
                                <a:lumMod val="25000"/>
                              </a:schemeClr>
                            </a:solidFill>
                            <a:latin typeface="Cambria Math" panose="02040503050406030204" pitchFamily="18" charset="0"/>
                          </a:rPr>
                          <m:t>𝟗</m:t>
                        </m:r>
                      </m:num>
                      <m:den>
                        <m:r>
                          <a:rPr lang="en-US" sz="8000" b="1" i="1" smtClean="0">
                            <a:solidFill>
                              <a:schemeClr val="bg2">
                                <a:lumMod val="25000"/>
                              </a:schemeClr>
                            </a:solidFill>
                            <a:latin typeface="Cambria Math" panose="02040503050406030204" pitchFamily="18" charset="0"/>
                          </a:rPr>
                          <m:t>𝟏𝟔</m:t>
                        </m:r>
                      </m:den>
                    </m:f>
                  </m:oMath>
                </a14:m>
                <a:r>
                  <a:rPr lang="en-US" sz="8000" b="1" dirty="0" smtClean="0">
                    <a:solidFill>
                      <a:schemeClr val="bg2">
                        <a:lumMod val="25000"/>
                      </a:schemeClr>
                    </a:solidFill>
                    <a:latin typeface="Cambria" panose="02040503050406030204" pitchFamily="18" charset="0"/>
                  </a:rPr>
                  <a:t>+</a:t>
                </a:r>
                <a14:m>
                  <m:oMath xmlns:m="http://schemas.openxmlformats.org/officeDocument/2006/math">
                    <m:r>
                      <a:rPr lang="en-US" sz="8000" b="1" i="0" smtClean="0">
                        <a:solidFill>
                          <a:schemeClr val="bg2">
                            <a:lumMod val="25000"/>
                          </a:schemeClr>
                        </a:solidFill>
                        <a:latin typeface="Cambria Math" panose="02040503050406030204" pitchFamily="18" charset="0"/>
                      </a:rPr>
                      <m:t> </m:t>
                    </m:r>
                    <m:f>
                      <m:fPr>
                        <m:ctrlPr>
                          <a:rPr lang="en-US" sz="8000" b="1" i="1" smtClean="0">
                            <a:solidFill>
                              <a:schemeClr val="bg2">
                                <a:lumMod val="25000"/>
                              </a:schemeClr>
                            </a:solidFill>
                            <a:latin typeface="Cambria Math" panose="02040503050406030204" pitchFamily="18" charset="0"/>
                          </a:rPr>
                        </m:ctrlPr>
                      </m:fPr>
                      <m:num>
                        <m:r>
                          <a:rPr lang="en-US" sz="8000" b="1" i="1" smtClean="0">
                            <a:solidFill>
                              <a:schemeClr val="bg2">
                                <a:lumMod val="25000"/>
                              </a:schemeClr>
                            </a:solidFill>
                            <a:latin typeface="Cambria Math" panose="02040503050406030204" pitchFamily="18" charset="0"/>
                          </a:rPr>
                          <m:t>𝟑</m:t>
                        </m:r>
                      </m:num>
                      <m:den>
                        <m:r>
                          <a:rPr lang="en-US" sz="8000" b="1" i="0" smtClean="0">
                            <a:solidFill>
                              <a:schemeClr val="bg2">
                                <a:lumMod val="25000"/>
                              </a:schemeClr>
                            </a:solidFill>
                            <a:latin typeface="Cambria Math" panose="02040503050406030204" pitchFamily="18" charset="0"/>
                          </a:rPr>
                          <m:t>𝟒</m:t>
                        </m:r>
                      </m:den>
                    </m:f>
                    <m:r>
                      <m:rPr>
                        <m:nor/>
                      </m:rPr>
                      <a:rPr lang="en-US" sz="8000" b="1" dirty="0">
                        <a:solidFill>
                          <a:schemeClr val="bg2">
                            <a:lumMod val="25000"/>
                          </a:schemeClr>
                        </a:solidFill>
                        <a:latin typeface="Cambria" panose="02040503050406030204" pitchFamily="18" charset="0"/>
                      </a:rPr>
                      <m:t>+</m:t>
                    </m:r>
                    <m:f>
                      <m:fPr>
                        <m:ctrlPr>
                          <a:rPr lang="en-US" sz="8000" b="1" i="1">
                            <a:solidFill>
                              <a:schemeClr val="bg2">
                                <a:lumMod val="25000"/>
                              </a:schemeClr>
                            </a:solidFill>
                            <a:latin typeface="Cambria Math" panose="02040503050406030204" pitchFamily="18" charset="0"/>
                          </a:rPr>
                        </m:ctrlPr>
                      </m:fPr>
                      <m:num>
                        <m:r>
                          <a:rPr lang="en-US" sz="8000" b="1" i="1" smtClean="0">
                            <a:solidFill>
                              <a:schemeClr val="bg2">
                                <a:lumMod val="25000"/>
                              </a:schemeClr>
                            </a:solidFill>
                            <a:latin typeface="Cambria Math" panose="02040503050406030204" pitchFamily="18" charset="0"/>
                          </a:rPr>
                          <m:t>𝟏</m:t>
                        </m:r>
                      </m:num>
                      <m:den>
                        <m:r>
                          <a:rPr lang="en-US" sz="8000" b="1" i="0" smtClean="0">
                            <a:solidFill>
                              <a:schemeClr val="bg2">
                                <a:lumMod val="25000"/>
                              </a:schemeClr>
                            </a:solidFill>
                            <a:latin typeface="Cambria Math" panose="02040503050406030204" pitchFamily="18" charset="0"/>
                          </a:rPr>
                          <m:t>𝟐</m:t>
                        </m:r>
                      </m:den>
                    </m:f>
                    <m:r>
                      <a:rPr lang="en-US" sz="8000" b="1" i="1" smtClean="0">
                        <a:solidFill>
                          <a:schemeClr val="bg2">
                            <a:lumMod val="25000"/>
                          </a:schemeClr>
                        </a:solidFill>
                        <a:latin typeface="Cambria Math" panose="02040503050406030204" pitchFamily="18" charset="0"/>
                      </a:rPr>
                      <m:t>=</m:t>
                    </m:r>
                  </m:oMath>
                </a14:m>
                <a:endParaRPr lang="en-US" sz="8000" b="1" dirty="0" smtClean="0">
                  <a:solidFill>
                    <a:schemeClr val="bg2">
                      <a:lumMod val="25000"/>
                    </a:schemeClr>
                  </a:solidFill>
                  <a:latin typeface="Cambria"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35335" y="482601"/>
                <a:ext cx="5020865" cy="1870577"/>
              </a:xfrm>
              <a:prstGeom prst="rect">
                <a:avLst/>
              </a:prstGeom>
              <a:blipFill rotWithShape="0">
                <a:blip r:embed="rId4"/>
                <a:stretch>
                  <a:fillRect t="-326" b="-14007"/>
                </a:stretch>
              </a:blipFill>
            </p:spPr>
            <p:txBody>
              <a:bodyPr/>
              <a:lstStyle/>
              <a:p>
                <a:r>
                  <a:rPr lang="en-US">
                    <a:noFill/>
                  </a:rPr>
                  <a:t> </a:t>
                </a:r>
              </a:p>
            </p:txBody>
          </p:sp>
        </mc:Fallback>
      </mc:AlternateContent>
    </p:spTree>
    <p:extLst>
      <p:ext uri="{BB962C8B-B14F-4D97-AF65-F5344CB8AC3E}">
        <p14:creationId xmlns:p14="http://schemas.microsoft.com/office/powerpoint/2010/main" val="17050903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605235" y="911226"/>
                <a:ext cx="7675165" cy="1692771"/>
              </a:xfrm>
              <a:prstGeom prst="rect">
                <a:avLst/>
              </a:prstGeom>
            </p:spPr>
            <p:txBody>
              <a:bodyPr wrap="square">
                <a:spAutoFit/>
              </a:bodyPr>
              <a:lstStyle/>
              <a:p>
                <a14:m>
                  <m:oMath xmlns:m="http://schemas.openxmlformats.org/officeDocument/2006/math">
                    <m:r>
                      <a:rPr lang="en-US" sz="7200" b="1" i="1" smtClean="0">
                        <a:solidFill>
                          <a:schemeClr val="bg2">
                            <a:lumMod val="25000"/>
                          </a:schemeClr>
                        </a:solidFill>
                        <a:latin typeface="Cambria Math" panose="02040503050406030204" pitchFamily="18" charset="0"/>
                      </a:rPr>
                      <m:t>𝟏</m:t>
                    </m:r>
                    <m:f>
                      <m:fPr>
                        <m:ctrlPr>
                          <a:rPr lang="en-US" sz="7200" b="1" i="1">
                            <a:solidFill>
                              <a:schemeClr val="bg2">
                                <a:lumMod val="25000"/>
                              </a:schemeClr>
                            </a:solidFill>
                            <a:latin typeface="Cambria Math" panose="02040503050406030204" pitchFamily="18" charset="0"/>
                          </a:rPr>
                        </m:ctrlPr>
                      </m:fPr>
                      <m:num>
                        <m:r>
                          <a:rPr lang="en-US" sz="7200" b="1" i="0" smtClean="0">
                            <a:solidFill>
                              <a:schemeClr val="bg2">
                                <a:lumMod val="25000"/>
                              </a:schemeClr>
                            </a:solidFill>
                            <a:latin typeface="Cambria Math" panose="02040503050406030204" pitchFamily="18" charset="0"/>
                          </a:rPr>
                          <m:t>𝟏𝟑</m:t>
                        </m:r>
                      </m:num>
                      <m:den>
                        <m:r>
                          <a:rPr lang="en-US" sz="7200" b="1">
                            <a:solidFill>
                              <a:schemeClr val="bg2">
                                <a:lumMod val="25000"/>
                              </a:schemeClr>
                            </a:solidFill>
                            <a:latin typeface="Cambria Math" panose="02040503050406030204" pitchFamily="18" charset="0"/>
                          </a:rPr>
                          <m:t>𝟏𝟔</m:t>
                        </m:r>
                      </m:den>
                    </m:f>
                  </m:oMath>
                </a14:m>
                <a:r>
                  <a:rPr lang="en-US" sz="7200" b="1" dirty="0" smtClean="0">
                    <a:solidFill>
                      <a:schemeClr val="bg2">
                        <a:lumMod val="25000"/>
                      </a:schemeClr>
                    </a:solidFill>
                    <a:latin typeface="Cambria" panose="02040503050406030204" pitchFamily="18" charset="0"/>
                  </a:rPr>
                  <a:t> </a:t>
                </a:r>
                <a14:m>
                  <m:oMath xmlns:m="http://schemas.openxmlformats.org/officeDocument/2006/math">
                    <m:r>
                      <m:rPr>
                        <m:nor/>
                      </m:rPr>
                      <a:rPr lang="en-US" sz="7200" b="1" dirty="0">
                        <a:solidFill>
                          <a:schemeClr val="bg2">
                            <a:lumMod val="25000"/>
                          </a:schemeClr>
                        </a:solidFill>
                        <a:latin typeface="Cambria" panose="02040503050406030204" pitchFamily="18" charset="0"/>
                      </a:rPr>
                      <m:t>+</m:t>
                    </m:r>
                  </m:oMath>
                </a14:m>
                <a:r>
                  <a:rPr lang="en-US" sz="7200" b="1" dirty="0" smtClean="0">
                    <a:solidFill>
                      <a:schemeClr val="bg2">
                        <a:lumMod val="25000"/>
                      </a:schemeClr>
                    </a:solidFill>
                    <a:latin typeface="Cambria" panose="02040503050406030204" pitchFamily="18" charset="0"/>
                  </a:rPr>
                  <a:t> 39 = </a:t>
                </a:r>
                <a14:m>
                  <m:oMath xmlns:m="http://schemas.openxmlformats.org/officeDocument/2006/math">
                    <m:r>
                      <a:rPr lang="en-US" sz="7200" b="1" i="1" smtClean="0">
                        <a:solidFill>
                          <a:schemeClr val="bg2">
                            <a:lumMod val="25000"/>
                          </a:schemeClr>
                        </a:solidFill>
                        <a:latin typeface="Cambria Math" panose="02040503050406030204" pitchFamily="18" charset="0"/>
                      </a:rPr>
                      <m:t>𝟒𝟎</m:t>
                    </m:r>
                    <m:f>
                      <m:fPr>
                        <m:ctrlPr>
                          <a:rPr lang="en-US" sz="7200" b="1" i="1">
                            <a:solidFill>
                              <a:schemeClr val="bg2">
                                <a:lumMod val="25000"/>
                              </a:schemeClr>
                            </a:solidFill>
                            <a:latin typeface="Cambria Math" panose="02040503050406030204" pitchFamily="18" charset="0"/>
                          </a:rPr>
                        </m:ctrlPr>
                      </m:fPr>
                      <m:num>
                        <m:r>
                          <a:rPr lang="en-US" sz="7200" b="1">
                            <a:solidFill>
                              <a:schemeClr val="bg2">
                                <a:lumMod val="25000"/>
                              </a:schemeClr>
                            </a:solidFill>
                            <a:latin typeface="Cambria Math" panose="02040503050406030204" pitchFamily="18" charset="0"/>
                          </a:rPr>
                          <m:t>𝟏𝟑</m:t>
                        </m:r>
                      </m:num>
                      <m:den>
                        <m:r>
                          <a:rPr lang="en-US" sz="7200" b="1">
                            <a:solidFill>
                              <a:schemeClr val="bg2">
                                <a:lumMod val="25000"/>
                              </a:schemeClr>
                            </a:solidFill>
                            <a:latin typeface="Cambria Math" panose="02040503050406030204" pitchFamily="18" charset="0"/>
                          </a:rPr>
                          <m:t>𝟏𝟔</m:t>
                        </m:r>
                      </m:den>
                    </m:f>
                  </m:oMath>
                </a14:m>
                <a:endParaRPr lang="en-US" sz="7200" b="1" dirty="0" smtClean="0">
                  <a:solidFill>
                    <a:schemeClr val="bg2">
                      <a:lumMod val="25000"/>
                    </a:schemeClr>
                  </a:solidFill>
                  <a:latin typeface="Cambria" panose="020405030504060302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05235" y="911226"/>
                <a:ext cx="7675165" cy="1692771"/>
              </a:xfrm>
              <a:prstGeom prst="rect">
                <a:avLst/>
              </a:prstGeom>
              <a:blipFill rotWithShape="0">
                <a:blip r:embed="rId3"/>
                <a:stretch>
                  <a:fillRect b="-13669"/>
                </a:stretch>
              </a:blipFill>
            </p:spPr>
            <p:txBody>
              <a:bodyPr/>
              <a:lstStyle/>
              <a:p>
                <a:r>
                  <a:rPr lang="en-US">
                    <a:noFill/>
                  </a:rPr>
                  <a:t> </a:t>
                </a:r>
              </a:p>
            </p:txBody>
          </p:sp>
        </mc:Fallback>
      </mc:AlternateContent>
    </p:spTree>
    <p:extLst>
      <p:ext uri="{BB962C8B-B14F-4D97-AF65-F5344CB8AC3E}">
        <p14:creationId xmlns:p14="http://schemas.microsoft.com/office/powerpoint/2010/main" val="293052855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821135" y="981941"/>
                <a:ext cx="8004211" cy="2196883"/>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sz="7200" b="1" i="1" smtClean="0">
                              <a:solidFill>
                                <a:schemeClr val="bg2">
                                  <a:lumMod val="25000"/>
                                </a:schemeClr>
                              </a:solidFill>
                              <a:latin typeface="Cambria Math" panose="02040503050406030204" pitchFamily="18" charset="0"/>
                            </a:rPr>
                          </m:ctrlPr>
                        </m:fPr>
                        <m:num>
                          <m:r>
                            <a:rPr lang="en-US" sz="7200" b="1" i="1" smtClean="0">
                              <a:solidFill>
                                <a:schemeClr val="bg2">
                                  <a:lumMod val="25000"/>
                                </a:schemeClr>
                              </a:solidFill>
                              <a:latin typeface="Cambria Math" panose="02040503050406030204" pitchFamily="18" charset="0"/>
                            </a:rPr>
                            <m:t>𝟏</m:t>
                          </m:r>
                        </m:num>
                        <m:den>
                          <m:r>
                            <a:rPr lang="en-US" sz="7200" b="1" i="0" smtClean="0">
                              <a:solidFill>
                                <a:schemeClr val="bg2">
                                  <a:lumMod val="25000"/>
                                </a:schemeClr>
                              </a:solidFill>
                              <a:latin typeface="Cambria Math" panose="02040503050406030204" pitchFamily="18" charset="0"/>
                            </a:rPr>
                            <m:t>𝟒</m:t>
                          </m:r>
                        </m:den>
                      </m:f>
                      <m:r>
                        <m:rPr>
                          <m:nor/>
                        </m:rPr>
                        <a:rPr lang="en-US" sz="7200" b="1" i="0" smtClean="0">
                          <a:solidFill>
                            <a:schemeClr val="bg2">
                              <a:lumMod val="25000"/>
                            </a:schemeClr>
                          </a:solidFill>
                          <a:latin typeface="Cambria" panose="02040503050406030204" pitchFamily="18" charset="0"/>
                        </a:rPr>
                        <m:t>  </m:t>
                      </m:r>
                      <m:r>
                        <m:rPr>
                          <m:nor/>
                        </m:rPr>
                        <a:rPr lang="en-US" sz="7200" b="1" dirty="0" smtClean="0">
                          <a:solidFill>
                            <a:schemeClr val="bg2">
                              <a:lumMod val="25000"/>
                            </a:schemeClr>
                          </a:solidFill>
                          <a:latin typeface="Cambria" panose="02040503050406030204" pitchFamily="18" charset="0"/>
                        </a:rPr>
                        <m:t>+</m:t>
                      </m:r>
                      <m:r>
                        <m:rPr>
                          <m:nor/>
                        </m:rPr>
                        <a:rPr lang="en-US" sz="7200" b="1" i="0" dirty="0" smtClean="0">
                          <a:solidFill>
                            <a:schemeClr val="bg2">
                              <a:lumMod val="25000"/>
                            </a:schemeClr>
                          </a:solidFill>
                          <a:latin typeface="Cambria" panose="02040503050406030204" pitchFamily="18" charset="0"/>
                        </a:rPr>
                        <m:t> </m:t>
                      </m:r>
                      <m:f>
                        <m:fPr>
                          <m:ctrlPr>
                            <a:rPr lang="en-US" sz="7200" b="1" i="1">
                              <a:solidFill>
                                <a:schemeClr val="bg2">
                                  <a:lumMod val="25000"/>
                                </a:schemeClr>
                              </a:solidFill>
                              <a:latin typeface="Cambria Math" panose="02040503050406030204" pitchFamily="18" charset="0"/>
                            </a:rPr>
                          </m:ctrlPr>
                        </m:fPr>
                        <m:num>
                          <m:r>
                            <a:rPr lang="en-US" sz="7200" b="1" i="1" smtClean="0">
                              <a:solidFill>
                                <a:schemeClr val="bg2">
                                  <a:lumMod val="25000"/>
                                </a:schemeClr>
                              </a:solidFill>
                              <a:latin typeface="Cambria Math" panose="02040503050406030204" pitchFamily="18" charset="0"/>
                            </a:rPr>
                            <m:t>𝟏𝟓</m:t>
                          </m:r>
                        </m:num>
                        <m:den>
                          <m:r>
                            <a:rPr lang="en-US" sz="7200" b="1" i="0" smtClean="0">
                              <a:solidFill>
                                <a:schemeClr val="bg2">
                                  <a:lumMod val="25000"/>
                                </a:schemeClr>
                              </a:solidFill>
                              <a:latin typeface="Cambria Math" panose="02040503050406030204" pitchFamily="18" charset="0"/>
                            </a:rPr>
                            <m:t>𝟏𝟔</m:t>
                          </m:r>
                        </m:den>
                      </m:f>
                      <m:r>
                        <m:rPr>
                          <m:nor/>
                        </m:rPr>
                        <a:rPr lang="en-US" sz="7200" b="1" i="0" smtClean="0">
                          <a:solidFill>
                            <a:schemeClr val="bg2">
                              <a:lumMod val="25000"/>
                            </a:schemeClr>
                          </a:solidFill>
                          <a:latin typeface="Cambria" panose="02040503050406030204" pitchFamily="18" charset="0"/>
                        </a:rPr>
                        <m:t>  </m:t>
                      </m:r>
                      <m:r>
                        <m:rPr>
                          <m:nor/>
                        </m:rPr>
                        <a:rPr lang="en-US" sz="7200" b="1" dirty="0">
                          <a:solidFill>
                            <a:schemeClr val="bg2">
                              <a:lumMod val="25000"/>
                            </a:schemeClr>
                          </a:solidFill>
                          <a:latin typeface="Cambria" panose="02040503050406030204" pitchFamily="18" charset="0"/>
                        </a:rPr>
                        <m:t>+</m:t>
                      </m:r>
                      <m:r>
                        <m:rPr>
                          <m:nor/>
                        </m:rPr>
                        <a:rPr lang="en-US" sz="7200" b="1" i="0" dirty="0" smtClean="0">
                          <a:solidFill>
                            <a:schemeClr val="bg2">
                              <a:lumMod val="25000"/>
                            </a:schemeClr>
                          </a:solidFill>
                          <a:latin typeface="Cambria" panose="02040503050406030204" pitchFamily="18" charset="0"/>
                        </a:rPr>
                        <m:t> </m:t>
                      </m:r>
                      <m:r>
                        <m:rPr>
                          <m:nor/>
                        </m:rPr>
                        <a:rPr lang="en-US" sz="7200" b="1" dirty="0">
                          <a:solidFill>
                            <a:schemeClr val="bg2">
                              <a:lumMod val="25000"/>
                            </a:schemeClr>
                          </a:solidFill>
                          <a:latin typeface="Cambria" panose="02040503050406030204" pitchFamily="18" charset="0"/>
                        </a:rPr>
                        <m:t> </m:t>
                      </m:r>
                      <m:r>
                        <m:rPr>
                          <m:nor/>
                        </m:rPr>
                        <a:rPr lang="en-US" sz="7200" b="1" i="0" dirty="0" smtClean="0">
                          <a:solidFill>
                            <a:schemeClr val="bg2">
                              <a:lumMod val="25000"/>
                            </a:schemeClr>
                          </a:solidFill>
                          <a:latin typeface="Cambria" panose="02040503050406030204" pitchFamily="18" charset="0"/>
                        </a:rPr>
                        <m:t>9</m:t>
                      </m:r>
                      <m:f>
                        <m:fPr>
                          <m:ctrlPr>
                            <a:rPr lang="en-US" sz="7200" b="1" i="1">
                              <a:solidFill>
                                <a:schemeClr val="bg2">
                                  <a:lumMod val="25000"/>
                                </a:schemeClr>
                              </a:solidFill>
                              <a:latin typeface="Cambria Math" panose="02040503050406030204" pitchFamily="18" charset="0"/>
                            </a:rPr>
                          </m:ctrlPr>
                        </m:fPr>
                        <m:num>
                          <m:r>
                            <a:rPr lang="en-US" sz="7200" b="1" i="1" smtClean="0">
                              <a:solidFill>
                                <a:schemeClr val="bg2">
                                  <a:lumMod val="25000"/>
                                </a:schemeClr>
                              </a:solidFill>
                              <a:latin typeface="Cambria Math" panose="02040503050406030204" pitchFamily="18" charset="0"/>
                            </a:rPr>
                            <m:t>𝟕</m:t>
                          </m:r>
                        </m:num>
                        <m:den>
                          <m:r>
                            <a:rPr lang="en-US" sz="7200" b="1" i="0" smtClean="0">
                              <a:solidFill>
                                <a:schemeClr val="bg2">
                                  <a:lumMod val="25000"/>
                                </a:schemeClr>
                              </a:solidFill>
                              <a:latin typeface="Cambria Math" panose="02040503050406030204" pitchFamily="18" charset="0"/>
                            </a:rPr>
                            <m:t>𝟖</m:t>
                          </m:r>
                        </m:den>
                      </m:f>
                      <m:r>
                        <a:rPr lang="en-US" sz="11500" b="1" i="1">
                          <a:solidFill>
                            <a:schemeClr val="bg2">
                              <a:lumMod val="25000"/>
                            </a:schemeClr>
                          </a:solidFill>
                          <a:latin typeface="Cambria Math" panose="02040503050406030204" pitchFamily="18" charset="0"/>
                        </a:rPr>
                        <m:t>=</m:t>
                      </m:r>
                    </m:oMath>
                  </m:oMathPara>
                </a14:m>
                <a:endParaRPr lang="en-US" sz="16600" b="1" dirty="0" smtClean="0">
                  <a:solidFill>
                    <a:schemeClr val="bg2">
                      <a:lumMod val="25000"/>
                    </a:schemeClr>
                  </a:solidFill>
                  <a:latin typeface="Cambria" panose="020405030504060302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821135" y="981941"/>
                <a:ext cx="8004211" cy="2196883"/>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1823243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78459" y="-5881"/>
            <a:ext cx="1243707" cy="2946399"/>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607635" y="233850"/>
                <a:ext cx="8680286" cy="2248180"/>
              </a:xfrm>
              <a:prstGeom prst="rect">
                <a:avLst/>
              </a:prstGeom>
            </p:spPr>
            <p:txBody>
              <a:bodyPr wrap="square">
                <a:spAutoFit/>
              </a:bodyPr>
              <a:lstStyle/>
              <a:p>
                <a14:m>
                  <m:oMath xmlns:m="http://schemas.openxmlformats.org/officeDocument/2006/math">
                    <m:f>
                      <m:fPr>
                        <m:ctrlPr>
                          <a:rPr lang="en-US" sz="9600" b="1" i="1" smtClean="0">
                            <a:solidFill>
                              <a:schemeClr val="bg2">
                                <a:lumMod val="25000"/>
                              </a:schemeClr>
                            </a:solidFill>
                            <a:latin typeface="Cambria Math" panose="02040503050406030204" pitchFamily="18" charset="0"/>
                          </a:rPr>
                        </m:ctrlPr>
                      </m:fPr>
                      <m:num>
                        <m:r>
                          <a:rPr lang="en-US" sz="9600" b="1" i="0" smtClean="0">
                            <a:solidFill>
                              <a:schemeClr val="bg2">
                                <a:lumMod val="25000"/>
                              </a:schemeClr>
                            </a:solidFill>
                            <a:latin typeface="Cambria Math" panose="02040503050406030204" pitchFamily="18" charset="0"/>
                          </a:rPr>
                          <m:t>𝟏</m:t>
                        </m:r>
                      </m:num>
                      <m:den>
                        <m:r>
                          <a:rPr lang="en-US" sz="9600" b="1" i="1" smtClean="0">
                            <a:solidFill>
                              <a:schemeClr val="bg2">
                                <a:lumMod val="25000"/>
                              </a:schemeClr>
                            </a:solidFill>
                            <a:latin typeface="Cambria Math" panose="02040503050406030204" pitchFamily="18" charset="0"/>
                          </a:rPr>
                          <m:t>𝟒</m:t>
                        </m:r>
                      </m:den>
                    </m:f>
                  </m:oMath>
                </a14:m>
                <a:r>
                  <a:rPr lang="en-US" sz="9600" b="1" dirty="0" smtClean="0">
                    <a:solidFill>
                      <a:schemeClr val="bg2">
                        <a:lumMod val="25000"/>
                      </a:schemeClr>
                    </a:solidFill>
                    <a:latin typeface="Cambria" panose="02040503050406030204" pitchFamily="18" charset="0"/>
                  </a:rPr>
                  <a:t> </a:t>
                </a:r>
                <a:r>
                  <a:rPr lang="en-US" sz="9600" b="1" dirty="0">
                    <a:solidFill>
                      <a:schemeClr val="bg2">
                        <a:lumMod val="25000"/>
                      </a:schemeClr>
                    </a:solidFill>
                    <a:latin typeface="Cambria" panose="02040503050406030204" pitchFamily="18" charset="0"/>
                  </a:rPr>
                  <a:t> </a:t>
                </a:r>
                <a:r>
                  <a:rPr lang="en-US" sz="9600" b="1" dirty="0" smtClean="0">
                    <a:solidFill>
                      <a:schemeClr val="bg2">
                        <a:lumMod val="25000"/>
                      </a:schemeClr>
                    </a:solidFill>
                    <a:latin typeface="Cambria" panose="02040503050406030204" pitchFamily="18" charset="0"/>
                  </a:rPr>
                  <a:t>+ </a:t>
                </a:r>
                <a14:m>
                  <m:oMath xmlns:m="http://schemas.openxmlformats.org/officeDocument/2006/math">
                    <m:r>
                      <a:rPr lang="en-US" sz="9600" b="1" i="0" smtClean="0">
                        <a:solidFill>
                          <a:schemeClr val="bg2">
                            <a:lumMod val="25000"/>
                          </a:schemeClr>
                        </a:solidFill>
                        <a:latin typeface="Cambria Math" panose="02040503050406030204" pitchFamily="18" charset="0"/>
                      </a:rPr>
                      <m:t> </m:t>
                    </m:r>
                    <m:f>
                      <m:fPr>
                        <m:ctrlPr>
                          <a:rPr lang="en-US" sz="9600" b="1" i="1" smtClean="0">
                            <a:solidFill>
                              <a:schemeClr val="bg2">
                                <a:lumMod val="25000"/>
                              </a:schemeClr>
                            </a:solidFill>
                            <a:latin typeface="Cambria Math" panose="02040503050406030204" pitchFamily="18" charset="0"/>
                          </a:rPr>
                        </m:ctrlPr>
                      </m:fPr>
                      <m:num>
                        <m:r>
                          <a:rPr lang="en-US" sz="9600" b="1" i="1" smtClean="0">
                            <a:solidFill>
                              <a:schemeClr val="bg2">
                                <a:lumMod val="25000"/>
                              </a:schemeClr>
                            </a:solidFill>
                            <a:latin typeface="Cambria Math" panose="02040503050406030204" pitchFamily="18" charset="0"/>
                          </a:rPr>
                          <m:t>𝟏𝟓</m:t>
                        </m:r>
                      </m:num>
                      <m:den>
                        <m:r>
                          <a:rPr lang="en-US" sz="9600" b="1" i="0" smtClean="0">
                            <a:solidFill>
                              <a:schemeClr val="bg2">
                                <a:lumMod val="25000"/>
                              </a:schemeClr>
                            </a:solidFill>
                            <a:latin typeface="Cambria Math" panose="02040503050406030204" pitchFamily="18" charset="0"/>
                          </a:rPr>
                          <m:t>𝟏𝟔</m:t>
                        </m:r>
                      </m:den>
                    </m:f>
                    <m:r>
                      <m:rPr>
                        <m:nor/>
                      </m:rPr>
                      <a:rPr lang="en-US" sz="9600" b="1" i="0" smtClean="0">
                        <a:solidFill>
                          <a:schemeClr val="bg2">
                            <a:lumMod val="25000"/>
                          </a:schemeClr>
                        </a:solidFill>
                        <a:latin typeface="Cambria" panose="02040503050406030204" pitchFamily="18" charset="0"/>
                      </a:rPr>
                      <m:t> </m:t>
                    </m:r>
                    <m:r>
                      <m:rPr>
                        <m:nor/>
                      </m:rPr>
                      <a:rPr lang="en-US" sz="9600" b="1" dirty="0">
                        <a:solidFill>
                          <a:schemeClr val="bg2">
                            <a:lumMod val="25000"/>
                          </a:schemeClr>
                        </a:solidFill>
                        <a:latin typeface="Cambria" panose="02040503050406030204" pitchFamily="18" charset="0"/>
                      </a:rPr>
                      <m:t>+</m:t>
                    </m:r>
                    <m:r>
                      <m:rPr>
                        <m:nor/>
                      </m:rPr>
                      <a:rPr lang="en-US" sz="9600" b="1" i="0" dirty="0" smtClean="0">
                        <a:solidFill>
                          <a:schemeClr val="bg2">
                            <a:lumMod val="25000"/>
                          </a:schemeClr>
                        </a:solidFill>
                        <a:latin typeface="Cambria" panose="02040503050406030204" pitchFamily="18" charset="0"/>
                      </a:rPr>
                      <m:t> 9</m:t>
                    </m:r>
                    <m:f>
                      <m:fPr>
                        <m:ctrlPr>
                          <a:rPr lang="en-US" sz="9600" b="1" i="1">
                            <a:solidFill>
                              <a:schemeClr val="bg2">
                                <a:lumMod val="25000"/>
                              </a:schemeClr>
                            </a:solidFill>
                            <a:latin typeface="Cambria Math" panose="02040503050406030204" pitchFamily="18" charset="0"/>
                          </a:rPr>
                        </m:ctrlPr>
                      </m:fPr>
                      <m:num>
                        <m:r>
                          <a:rPr lang="en-US" sz="9600" b="1" i="1" smtClean="0">
                            <a:solidFill>
                              <a:schemeClr val="bg2">
                                <a:lumMod val="25000"/>
                              </a:schemeClr>
                            </a:solidFill>
                            <a:latin typeface="Cambria Math" panose="02040503050406030204" pitchFamily="18" charset="0"/>
                          </a:rPr>
                          <m:t>𝟕</m:t>
                        </m:r>
                      </m:num>
                      <m:den>
                        <m:r>
                          <a:rPr lang="en-US" sz="9600" b="1" i="0" smtClean="0">
                            <a:solidFill>
                              <a:schemeClr val="bg2">
                                <a:lumMod val="25000"/>
                              </a:schemeClr>
                            </a:solidFill>
                            <a:latin typeface="Cambria Math" panose="02040503050406030204" pitchFamily="18" charset="0"/>
                          </a:rPr>
                          <m:t>𝟖</m:t>
                        </m:r>
                      </m:den>
                    </m:f>
                    <m:r>
                      <m:rPr>
                        <m:nor/>
                      </m:rPr>
                      <a:rPr lang="en-US" sz="9600" b="1" dirty="0">
                        <a:solidFill>
                          <a:schemeClr val="bg2">
                            <a:lumMod val="25000"/>
                          </a:schemeClr>
                        </a:solidFill>
                        <a:latin typeface="Cambria" panose="02040503050406030204" pitchFamily="18" charset="0"/>
                      </a:rPr>
                      <m:t>=</m:t>
                    </m:r>
                  </m:oMath>
                </a14:m>
                <a:endParaRPr lang="en-US" sz="9600" b="1" dirty="0" smtClean="0">
                  <a:solidFill>
                    <a:schemeClr val="bg2">
                      <a:lumMod val="25000"/>
                    </a:schemeClr>
                  </a:solidFill>
                  <a:latin typeface="Cambria" panose="020405030504060302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07635" y="233850"/>
                <a:ext cx="8680286" cy="2248180"/>
              </a:xfrm>
              <a:prstGeom prst="rect">
                <a:avLst/>
              </a:prstGeom>
              <a:blipFill rotWithShape="0">
                <a:blip r:embed="rId3"/>
                <a:stretch>
                  <a:fillRect b="-143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66915" y="3211312"/>
                <a:ext cx="1097492" cy="285815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sz="9600" b="1" i="1" smtClean="0">
                              <a:solidFill>
                                <a:schemeClr val="bg2">
                                  <a:lumMod val="25000"/>
                                </a:schemeClr>
                              </a:solidFill>
                              <a:latin typeface="Cambria Math" panose="02040503050406030204" pitchFamily="18" charset="0"/>
                            </a:rPr>
                          </m:ctrlPr>
                        </m:fPr>
                        <m:num>
                          <m:r>
                            <a:rPr lang="en-US" sz="9600" b="1" i="1" smtClean="0">
                              <a:solidFill>
                                <a:schemeClr val="bg2">
                                  <a:lumMod val="25000"/>
                                </a:schemeClr>
                              </a:solidFill>
                              <a:latin typeface="Cambria Math" panose="02040503050406030204" pitchFamily="18" charset="0"/>
                            </a:rPr>
                            <m:t>𝟏</m:t>
                          </m:r>
                        </m:num>
                        <m:den>
                          <m:r>
                            <a:rPr lang="en-US" sz="9600" b="1" i="0" smtClean="0">
                              <a:solidFill>
                                <a:schemeClr val="bg2">
                                  <a:lumMod val="25000"/>
                                </a:schemeClr>
                              </a:solidFill>
                              <a:latin typeface="Cambria Math" panose="02040503050406030204" pitchFamily="18" charset="0"/>
                            </a:rPr>
                            <m:t>𝟒</m:t>
                          </m:r>
                        </m:den>
                      </m:f>
                    </m:oMath>
                  </m:oMathPara>
                </a14:m>
                <a:endParaRPr lang="en-US" sz="9600" b="1" dirty="0" smtClean="0">
                  <a:solidFill>
                    <a:schemeClr val="bg2">
                      <a:lumMod val="25000"/>
                    </a:schemeClr>
                  </a:solidFill>
                  <a:latin typeface="Cambria"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66915" y="3211312"/>
                <a:ext cx="1097492" cy="2858155"/>
              </a:xfrm>
              <a:prstGeom prst="rect">
                <a:avLst/>
              </a:prstGeom>
              <a:blipFill rotWithShape="0">
                <a:blip r:embed="rId4"/>
                <a:stretch>
                  <a:fillRect/>
                </a:stretch>
              </a:blipFill>
            </p:spPr>
            <p:txBody>
              <a:bodyPr/>
              <a:lstStyle/>
              <a:p>
                <a:r>
                  <a:rPr lang="en-US">
                    <a:noFill/>
                  </a:rPr>
                  <a:t> </a:t>
                </a:r>
              </a:p>
            </p:txBody>
          </p:sp>
        </mc:Fallback>
      </mc:AlternateContent>
      <p:sp>
        <p:nvSpPr>
          <p:cNvPr id="5" name="Rectangle 4"/>
          <p:cNvSpPr/>
          <p:nvPr/>
        </p:nvSpPr>
        <p:spPr>
          <a:xfrm>
            <a:off x="1764407" y="4743420"/>
            <a:ext cx="932213" cy="1569660"/>
          </a:xfrm>
          <a:prstGeom prst="rect">
            <a:avLst/>
          </a:prstGeom>
        </p:spPr>
        <p:txBody>
          <a:bodyPr wrap="square">
            <a:spAutoFit/>
          </a:bodyPr>
          <a:lstStyle/>
          <a:p>
            <a:r>
              <a:rPr lang="en-US" sz="9600" b="1" dirty="0" smtClean="0">
                <a:solidFill>
                  <a:schemeClr val="bg2">
                    <a:lumMod val="25000"/>
                  </a:schemeClr>
                </a:solidFill>
                <a:latin typeface="Cambria" panose="02040503050406030204" pitchFamily="18" charset="0"/>
              </a:rPr>
              <a:t>x</a:t>
            </a:r>
          </a:p>
        </p:txBody>
      </p:sp>
      <mc:AlternateContent xmlns:mc="http://schemas.openxmlformats.org/markup-compatibility/2006" xmlns:a14="http://schemas.microsoft.com/office/drawing/2010/main">
        <mc:Choice Requires="a14">
          <p:sp>
            <p:nvSpPr>
              <p:cNvPr id="7" name="Rectangle 6"/>
              <p:cNvSpPr/>
              <p:nvPr/>
            </p:nvSpPr>
            <p:spPr>
              <a:xfrm>
                <a:off x="2837377" y="4750950"/>
                <a:ext cx="1097492" cy="156966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9600" b="1" i="1" smtClean="0">
                          <a:solidFill>
                            <a:schemeClr val="bg2">
                              <a:lumMod val="25000"/>
                            </a:schemeClr>
                          </a:solidFill>
                          <a:latin typeface="Cambria Math" panose="02040503050406030204" pitchFamily="18" charset="0"/>
                        </a:rPr>
                        <m:t>𝟒</m:t>
                      </m:r>
                    </m:oMath>
                  </m:oMathPara>
                </a14:m>
                <a:endParaRPr lang="en-US" sz="9600" b="1" dirty="0" smtClean="0">
                  <a:solidFill>
                    <a:schemeClr val="bg2">
                      <a:lumMod val="25000"/>
                    </a:schemeClr>
                  </a:solidFill>
                  <a:latin typeface="Cambria" panose="020405030504060302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837377" y="4750950"/>
                <a:ext cx="1097492" cy="1569660"/>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640771" y="4750950"/>
                <a:ext cx="1323976" cy="156966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9600" b="1" i="1">
                          <a:solidFill>
                            <a:schemeClr val="bg2">
                              <a:lumMod val="25000"/>
                            </a:schemeClr>
                          </a:solidFill>
                          <a:latin typeface="Cambria Math" panose="02040503050406030204" pitchFamily="18" charset="0"/>
                        </a:rPr>
                        <m:t>=</m:t>
                      </m:r>
                    </m:oMath>
                  </m:oMathPara>
                </a14:m>
                <a:endParaRPr lang="en-US" sz="9600" b="1" dirty="0" smtClean="0">
                  <a:solidFill>
                    <a:schemeClr val="bg2">
                      <a:lumMod val="25000"/>
                    </a:schemeClr>
                  </a:solidFill>
                  <a:latin typeface="Cambria" panose="020405030504060302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640771" y="4750950"/>
                <a:ext cx="1323976" cy="1569660"/>
              </a:xfrm>
              <a:prstGeom prst="rect">
                <a:avLst/>
              </a:prstGeom>
              <a:blipFill rotWithShape="0">
                <a:blip r:embed="rId6"/>
                <a:stretch>
                  <a:fillRect/>
                </a:stretch>
              </a:blipFill>
            </p:spPr>
            <p:txBody>
              <a:bodyPr/>
              <a:lstStyle/>
              <a:p>
                <a:r>
                  <a:rPr lang="en-US">
                    <a:noFill/>
                  </a:rPr>
                  <a:t> </a:t>
                </a:r>
              </a:p>
            </p:txBody>
          </p:sp>
        </mc:Fallback>
      </mc:AlternateContent>
      <p:sp>
        <p:nvSpPr>
          <p:cNvPr id="9" name="Rectangle 8"/>
          <p:cNvSpPr/>
          <p:nvPr/>
        </p:nvSpPr>
        <p:spPr>
          <a:xfrm>
            <a:off x="1764407" y="2967699"/>
            <a:ext cx="932213" cy="1569660"/>
          </a:xfrm>
          <a:prstGeom prst="rect">
            <a:avLst/>
          </a:prstGeom>
        </p:spPr>
        <p:txBody>
          <a:bodyPr wrap="square">
            <a:spAutoFit/>
          </a:bodyPr>
          <a:lstStyle/>
          <a:p>
            <a:r>
              <a:rPr lang="en-US" sz="9600" b="1" dirty="0" smtClean="0">
                <a:solidFill>
                  <a:schemeClr val="bg2">
                    <a:lumMod val="25000"/>
                  </a:schemeClr>
                </a:solidFill>
                <a:latin typeface="Cambria" panose="02040503050406030204" pitchFamily="18" charset="0"/>
              </a:rPr>
              <a:t>x</a:t>
            </a:r>
          </a:p>
        </p:txBody>
      </p:sp>
      <mc:AlternateContent xmlns:mc="http://schemas.openxmlformats.org/markup-compatibility/2006" xmlns:a14="http://schemas.microsoft.com/office/drawing/2010/main">
        <mc:Choice Requires="a14">
          <p:sp>
            <p:nvSpPr>
              <p:cNvPr id="10" name="Rectangle 9"/>
              <p:cNvSpPr/>
              <p:nvPr/>
            </p:nvSpPr>
            <p:spPr>
              <a:xfrm>
                <a:off x="2823309" y="3057133"/>
                <a:ext cx="1097492" cy="156966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9600" b="1" i="1" smtClean="0">
                          <a:solidFill>
                            <a:schemeClr val="bg2">
                              <a:lumMod val="25000"/>
                            </a:schemeClr>
                          </a:solidFill>
                          <a:latin typeface="Cambria Math" panose="02040503050406030204" pitchFamily="18" charset="0"/>
                        </a:rPr>
                        <m:t>𝟒</m:t>
                      </m:r>
                    </m:oMath>
                  </m:oMathPara>
                </a14:m>
                <a:endParaRPr lang="en-US" sz="9600" b="1" dirty="0" smtClean="0">
                  <a:solidFill>
                    <a:schemeClr val="bg2">
                      <a:lumMod val="25000"/>
                    </a:schemeClr>
                  </a:solidFill>
                  <a:latin typeface="Cambria" panose="020405030504060302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823309" y="3057133"/>
                <a:ext cx="1097492" cy="1569660"/>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626025" y="3000000"/>
                <a:ext cx="1405256" cy="1569660"/>
              </a:xfrm>
              <a:prstGeom prst="rect">
                <a:avLst/>
              </a:prstGeom>
            </p:spPr>
            <p:txBody>
              <a:bodyPr wrap="square">
                <a:spAutoFit/>
              </a:bodyPr>
              <a:lstStyle/>
              <a:p>
                <a:r>
                  <a:rPr lang="en-US" sz="9600" b="1" dirty="0" smtClean="0">
                    <a:solidFill>
                      <a:schemeClr val="bg2">
                        <a:lumMod val="25000"/>
                      </a:schemeClr>
                    </a:solidFill>
                    <a:latin typeface="Cambria" panose="02040503050406030204" pitchFamily="18" charset="0"/>
                  </a:rPr>
                  <a:t> </a:t>
                </a:r>
                <a14:m>
                  <m:oMath xmlns:m="http://schemas.openxmlformats.org/officeDocument/2006/math">
                    <m:r>
                      <a:rPr lang="en-US" sz="9600" b="1" i="1">
                        <a:solidFill>
                          <a:schemeClr val="bg2">
                            <a:lumMod val="25000"/>
                          </a:schemeClr>
                        </a:solidFill>
                        <a:latin typeface="Cambria Math" panose="02040503050406030204" pitchFamily="18" charset="0"/>
                      </a:rPr>
                      <m:t>=</m:t>
                    </m:r>
                  </m:oMath>
                </a14:m>
                <a:endParaRPr lang="en-US" sz="9600" b="1" dirty="0" smtClean="0">
                  <a:solidFill>
                    <a:schemeClr val="bg2">
                      <a:lumMod val="25000"/>
                    </a:schemeClr>
                  </a:solidFill>
                  <a:latin typeface="Cambria" panose="020405030504060302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3626025" y="3000000"/>
                <a:ext cx="1405256" cy="1569660"/>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132739" y="3197715"/>
                <a:ext cx="1872253" cy="285815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sz="9600" b="1" i="1" smtClean="0">
                              <a:solidFill>
                                <a:schemeClr val="bg2">
                                  <a:lumMod val="25000"/>
                                </a:schemeClr>
                              </a:solidFill>
                              <a:latin typeface="Cambria Math" panose="02040503050406030204" pitchFamily="18" charset="0"/>
                            </a:rPr>
                          </m:ctrlPr>
                        </m:fPr>
                        <m:num>
                          <m:r>
                            <a:rPr lang="en-US" sz="9600" b="1" i="0" smtClean="0">
                              <a:solidFill>
                                <a:schemeClr val="bg2">
                                  <a:lumMod val="25000"/>
                                </a:schemeClr>
                              </a:solidFill>
                              <a:latin typeface="Cambria Math" panose="02040503050406030204" pitchFamily="18" charset="0"/>
                            </a:rPr>
                            <m:t>𝟒</m:t>
                          </m:r>
                        </m:num>
                        <m:den>
                          <m:r>
                            <a:rPr lang="en-US" sz="9600" b="1" i="0" smtClean="0">
                              <a:solidFill>
                                <a:schemeClr val="bg2">
                                  <a:lumMod val="25000"/>
                                </a:schemeClr>
                              </a:solidFill>
                              <a:latin typeface="Cambria Math" panose="02040503050406030204" pitchFamily="18" charset="0"/>
                            </a:rPr>
                            <m:t>𝟏𝟔</m:t>
                          </m:r>
                        </m:den>
                      </m:f>
                    </m:oMath>
                  </m:oMathPara>
                </a14:m>
                <a:endParaRPr lang="en-US" sz="9600" b="1" dirty="0" smtClean="0">
                  <a:solidFill>
                    <a:schemeClr val="bg2">
                      <a:lumMod val="25000"/>
                    </a:schemeClr>
                  </a:solidFill>
                  <a:latin typeface="Cambria" panose="020405030504060302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5132739" y="3197715"/>
                <a:ext cx="1872253" cy="2858155"/>
              </a:xfrm>
              <a:prstGeom prst="rect">
                <a:avLst/>
              </a:prstGeom>
              <a:blipFill rotWithShape="0">
                <a:blip r:embed="rId9"/>
                <a:stretch>
                  <a:fillRect/>
                </a:stretch>
              </a:blipFill>
            </p:spPr>
            <p:txBody>
              <a:bodyPr/>
              <a:lstStyle/>
              <a:p>
                <a:r>
                  <a:rPr lang="en-US">
                    <a:noFill/>
                  </a:rPr>
                  <a:t> </a:t>
                </a:r>
              </a:p>
            </p:txBody>
          </p:sp>
        </mc:Fallback>
      </mc:AlternateContent>
      <p:sp>
        <p:nvSpPr>
          <p:cNvPr id="13" name="Rectangle 12"/>
          <p:cNvSpPr/>
          <p:nvPr/>
        </p:nvSpPr>
        <p:spPr>
          <a:xfrm>
            <a:off x="5132739" y="4743420"/>
            <a:ext cx="1667929" cy="1569660"/>
          </a:xfrm>
          <a:prstGeom prst="rect">
            <a:avLst/>
          </a:prstGeom>
        </p:spPr>
        <p:txBody>
          <a:bodyPr wrap="square">
            <a:spAutoFit/>
          </a:bodyPr>
          <a:lstStyle/>
          <a:p>
            <a:r>
              <a:rPr lang="en-US" sz="9600" b="1" dirty="0" smtClean="0">
                <a:solidFill>
                  <a:schemeClr val="bg2">
                    <a:lumMod val="25000"/>
                  </a:schemeClr>
                </a:solidFill>
                <a:latin typeface="Cambria" panose="02040503050406030204" pitchFamily="18" charset="0"/>
              </a:rPr>
              <a:t>16</a:t>
            </a:r>
          </a:p>
        </p:txBody>
      </p:sp>
    </p:spTree>
    <p:extLst>
      <p:ext uri="{BB962C8B-B14F-4D97-AF65-F5344CB8AC3E}">
        <p14:creationId xmlns:p14="http://schemas.microsoft.com/office/powerpoint/2010/main" val="87652591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6178814" y="-5894"/>
            <a:ext cx="1243707" cy="2946399"/>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607635" y="233850"/>
                <a:ext cx="8680286" cy="2248180"/>
              </a:xfrm>
              <a:prstGeom prst="rect">
                <a:avLst/>
              </a:prstGeom>
            </p:spPr>
            <p:txBody>
              <a:bodyPr wrap="square">
                <a:spAutoFit/>
              </a:bodyPr>
              <a:lstStyle/>
              <a:p>
                <a14:m>
                  <m:oMath xmlns:m="http://schemas.openxmlformats.org/officeDocument/2006/math">
                    <m:f>
                      <m:fPr>
                        <m:ctrlPr>
                          <a:rPr lang="en-US" sz="9600" b="1" i="1" smtClean="0">
                            <a:solidFill>
                              <a:schemeClr val="bg2">
                                <a:lumMod val="25000"/>
                              </a:schemeClr>
                            </a:solidFill>
                            <a:latin typeface="Cambria Math" panose="02040503050406030204" pitchFamily="18" charset="0"/>
                          </a:rPr>
                        </m:ctrlPr>
                      </m:fPr>
                      <m:num>
                        <m:r>
                          <a:rPr lang="en-US" sz="9600" b="1" i="0" smtClean="0">
                            <a:solidFill>
                              <a:schemeClr val="bg2">
                                <a:lumMod val="25000"/>
                              </a:schemeClr>
                            </a:solidFill>
                            <a:latin typeface="Cambria Math" panose="02040503050406030204" pitchFamily="18" charset="0"/>
                          </a:rPr>
                          <m:t>𝟏</m:t>
                        </m:r>
                      </m:num>
                      <m:den>
                        <m:r>
                          <a:rPr lang="en-US" sz="9600" b="1" i="1" smtClean="0">
                            <a:solidFill>
                              <a:schemeClr val="bg2">
                                <a:lumMod val="25000"/>
                              </a:schemeClr>
                            </a:solidFill>
                            <a:latin typeface="Cambria Math" panose="02040503050406030204" pitchFamily="18" charset="0"/>
                          </a:rPr>
                          <m:t>𝟒</m:t>
                        </m:r>
                      </m:den>
                    </m:f>
                  </m:oMath>
                </a14:m>
                <a:r>
                  <a:rPr lang="en-US" sz="9600" b="1" dirty="0" smtClean="0">
                    <a:solidFill>
                      <a:schemeClr val="bg2">
                        <a:lumMod val="25000"/>
                      </a:schemeClr>
                    </a:solidFill>
                    <a:latin typeface="Cambria" panose="02040503050406030204" pitchFamily="18" charset="0"/>
                  </a:rPr>
                  <a:t> </a:t>
                </a:r>
                <a:r>
                  <a:rPr lang="en-US" sz="9600" b="1" dirty="0">
                    <a:solidFill>
                      <a:schemeClr val="bg2">
                        <a:lumMod val="25000"/>
                      </a:schemeClr>
                    </a:solidFill>
                    <a:latin typeface="Cambria" panose="02040503050406030204" pitchFamily="18" charset="0"/>
                  </a:rPr>
                  <a:t> </a:t>
                </a:r>
                <a:r>
                  <a:rPr lang="en-US" sz="9600" b="1" dirty="0" smtClean="0">
                    <a:solidFill>
                      <a:schemeClr val="bg2">
                        <a:lumMod val="25000"/>
                      </a:schemeClr>
                    </a:solidFill>
                    <a:latin typeface="Cambria" panose="02040503050406030204" pitchFamily="18" charset="0"/>
                  </a:rPr>
                  <a:t>+ </a:t>
                </a:r>
                <a14:m>
                  <m:oMath xmlns:m="http://schemas.openxmlformats.org/officeDocument/2006/math">
                    <m:r>
                      <a:rPr lang="en-US" sz="9600" b="1" i="0" smtClean="0">
                        <a:solidFill>
                          <a:schemeClr val="bg2">
                            <a:lumMod val="25000"/>
                          </a:schemeClr>
                        </a:solidFill>
                        <a:latin typeface="Cambria Math" panose="02040503050406030204" pitchFamily="18" charset="0"/>
                      </a:rPr>
                      <m:t> </m:t>
                    </m:r>
                    <m:f>
                      <m:fPr>
                        <m:ctrlPr>
                          <a:rPr lang="en-US" sz="9600" b="1" i="1" smtClean="0">
                            <a:solidFill>
                              <a:schemeClr val="bg2">
                                <a:lumMod val="25000"/>
                              </a:schemeClr>
                            </a:solidFill>
                            <a:latin typeface="Cambria Math" panose="02040503050406030204" pitchFamily="18" charset="0"/>
                          </a:rPr>
                        </m:ctrlPr>
                      </m:fPr>
                      <m:num>
                        <m:r>
                          <a:rPr lang="en-US" sz="9600" b="1" i="1" smtClean="0">
                            <a:solidFill>
                              <a:schemeClr val="bg2">
                                <a:lumMod val="25000"/>
                              </a:schemeClr>
                            </a:solidFill>
                            <a:latin typeface="Cambria Math" panose="02040503050406030204" pitchFamily="18" charset="0"/>
                          </a:rPr>
                          <m:t>𝟏𝟓</m:t>
                        </m:r>
                      </m:num>
                      <m:den>
                        <m:r>
                          <a:rPr lang="en-US" sz="9600" b="1" i="0" smtClean="0">
                            <a:solidFill>
                              <a:schemeClr val="bg2">
                                <a:lumMod val="25000"/>
                              </a:schemeClr>
                            </a:solidFill>
                            <a:latin typeface="Cambria Math" panose="02040503050406030204" pitchFamily="18" charset="0"/>
                          </a:rPr>
                          <m:t>𝟏𝟔</m:t>
                        </m:r>
                      </m:den>
                    </m:f>
                    <m:r>
                      <m:rPr>
                        <m:nor/>
                      </m:rPr>
                      <a:rPr lang="en-US" sz="9600" b="1" i="0" smtClean="0">
                        <a:solidFill>
                          <a:schemeClr val="bg2">
                            <a:lumMod val="25000"/>
                          </a:schemeClr>
                        </a:solidFill>
                        <a:latin typeface="Cambria" panose="02040503050406030204" pitchFamily="18" charset="0"/>
                      </a:rPr>
                      <m:t> </m:t>
                    </m:r>
                    <m:r>
                      <m:rPr>
                        <m:nor/>
                      </m:rPr>
                      <a:rPr lang="en-US" sz="9600" b="1" dirty="0">
                        <a:solidFill>
                          <a:schemeClr val="bg2">
                            <a:lumMod val="25000"/>
                          </a:schemeClr>
                        </a:solidFill>
                        <a:latin typeface="Cambria" panose="02040503050406030204" pitchFamily="18" charset="0"/>
                      </a:rPr>
                      <m:t>+</m:t>
                    </m:r>
                    <m:r>
                      <m:rPr>
                        <m:nor/>
                      </m:rPr>
                      <a:rPr lang="en-US" sz="9600" b="1" i="0" dirty="0" smtClean="0">
                        <a:solidFill>
                          <a:schemeClr val="bg2">
                            <a:lumMod val="25000"/>
                          </a:schemeClr>
                        </a:solidFill>
                        <a:latin typeface="Cambria" panose="02040503050406030204" pitchFamily="18" charset="0"/>
                      </a:rPr>
                      <m:t> 9</m:t>
                    </m:r>
                    <m:f>
                      <m:fPr>
                        <m:ctrlPr>
                          <a:rPr lang="en-US" sz="9600" b="1" i="1">
                            <a:solidFill>
                              <a:schemeClr val="bg2">
                                <a:lumMod val="25000"/>
                              </a:schemeClr>
                            </a:solidFill>
                            <a:latin typeface="Cambria Math" panose="02040503050406030204" pitchFamily="18" charset="0"/>
                          </a:rPr>
                        </m:ctrlPr>
                      </m:fPr>
                      <m:num>
                        <m:r>
                          <a:rPr lang="en-US" sz="9600" b="1" i="1" smtClean="0">
                            <a:solidFill>
                              <a:schemeClr val="bg2">
                                <a:lumMod val="25000"/>
                              </a:schemeClr>
                            </a:solidFill>
                            <a:latin typeface="Cambria Math" panose="02040503050406030204" pitchFamily="18" charset="0"/>
                          </a:rPr>
                          <m:t>𝟕</m:t>
                        </m:r>
                      </m:num>
                      <m:den>
                        <m:r>
                          <a:rPr lang="en-US" sz="9600" b="1" i="0" smtClean="0">
                            <a:solidFill>
                              <a:schemeClr val="bg2">
                                <a:lumMod val="25000"/>
                              </a:schemeClr>
                            </a:solidFill>
                            <a:latin typeface="Cambria Math" panose="02040503050406030204" pitchFamily="18" charset="0"/>
                          </a:rPr>
                          <m:t>𝟖</m:t>
                        </m:r>
                      </m:den>
                    </m:f>
                    <m:r>
                      <m:rPr>
                        <m:nor/>
                      </m:rPr>
                      <a:rPr lang="en-US" sz="9600" b="1" dirty="0">
                        <a:solidFill>
                          <a:schemeClr val="bg2">
                            <a:lumMod val="25000"/>
                          </a:schemeClr>
                        </a:solidFill>
                        <a:latin typeface="Cambria" panose="02040503050406030204" pitchFamily="18" charset="0"/>
                      </a:rPr>
                      <m:t>=</m:t>
                    </m:r>
                  </m:oMath>
                </a14:m>
                <a:endParaRPr lang="en-US" sz="9600" b="1" dirty="0" smtClean="0">
                  <a:solidFill>
                    <a:schemeClr val="bg2">
                      <a:lumMod val="25000"/>
                    </a:schemeClr>
                  </a:solidFill>
                  <a:latin typeface="Cambria" panose="020405030504060302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07635" y="233850"/>
                <a:ext cx="8680286" cy="2248180"/>
              </a:xfrm>
              <a:prstGeom prst="rect">
                <a:avLst/>
              </a:prstGeom>
              <a:blipFill rotWithShape="0">
                <a:blip r:embed="rId3"/>
                <a:stretch>
                  <a:fillRect b="-143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66915" y="3211312"/>
                <a:ext cx="1097492" cy="285815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sz="9600" b="1" i="1" smtClean="0">
                              <a:solidFill>
                                <a:schemeClr val="bg2">
                                  <a:lumMod val="25000"/>
                                </a:schemeClr>
                              </a:solidFill>
                              <a:latin typeface="Cambria Math" panose="02040503050406030204" pitchFamily="18" charset="0"/>
                            </a:rPr>
                          </m:ctrlPr>
                        </m:fPr>
                        <m:num>
                          <m:r>
                            <a:rPr lang="en-US" sz="9600" b="1" i="1" smtClean="0">
                              <a:solidFill>
                                <a:schemeClr val="bg2">
                                  <a:lumMod val="25000"/>
                                </a:schemeClr>
                              </a:solidFill>
                              <a:latin typeface="Cambria Math" panose="02040503050406030204" pitchFamily="18" charset="0"/>
                            </a:rPr>
                            <m:t>𝟕</m:t>
                          </m:r>
                        </m:num>
                        <m:den>
                          <m:r>
                            <a:rPr lang="en-US" sz="9600" b="1" i="0" smtClean="0">
                              <a:solidFill>
                                <a:schemeClr val="bg2">
                                  <a:lumMod val="25000"/>
                                </a:schemeClr>
                              </a:solidFill>
                              <a:latin typeface="Cambria Math" panose="02040503050406030204" pitchFamily="18" charset="0"/>
                            </a:rPr>
                            <m:t>𝟖</m:t>
                          </m:r>
                        </m:den>
                      </m:f>
                    </m:oMath>
                  </m:oMathPara>
                </a14:m>
                <a:endParaRPr lang="en-US" sz="9600" b="1" dirty="0" smtClean="0">
                  <a:solidFill>
                    <a:schemeClr val="bg2">
                      <a:lumMod val="25000"/>
                    </a:schemeClr>
                  </a:solidFill>
                  <a:latin typeface="Cambria"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66915" y="3211312"/>
                <a:ext cx="1097492" cy="2858155"/>
              </a:xfrm>
              <a:prstGeom prst="rect">
                <a:avLst/>
              </a:prstGeom>
              <a:blipFill rotWithShape="0">
                <a:blip r:embed="rId4"/>
                <a:stretch>
                  <a:fillRect/>
                </a:stretch>
              </a:blipFill>
            </p:spPr>
            <p:txBody>
              <a:bodyPr/>
              <a:lstStyle/>
              <a:p>
                <a:r>
                  <a:rPr lang="en-US">
                    <a:noFill/>
                  </a:rPr>
                  <a:t> </a:t>
                </a:r>
              </a:p>
            </p:txBody>
          </p:sp>
        </mc:Fallback>
      </mc:AlternateContent>
      <p:sp>
        <p:nvSpPr>
          <p:cNvPr id="5" name="Rectangle 4"/>
          <p:cNvSpPr/>
          <p:nvPr/>
        </p:nvSpPr>
        <p:spPr>
          <a:xfrm>
            <a:off x="1764407" y="4743420"/>
            <a:ext cx="932213" cy="1569660"/>
          </a:xfrm>
          <a:prstGeom prst="rect">
            <a:avLst/>
          </a:prstGeom>
        </p:spPr>
        <p:txBody>
          <a:bodyPr wrap="square">
            <a:spAutoFit/>
          </a:bodyPr>
          <a:lstStyle/>
          <a:p>
            <a:r>
              <a:rPr lang="en-US" sz="9600" b="1" dirty="0" smtClean="0">
                <a:solidFill>
                  <a:schemeClr val="bg2">
                    <a:lumMod val="25000"/>
                  </a:schemeClr>
                </a:solidFill>
                <a:latin typeface="Cambria" panose="02040503050406030204" pitchFamily="18" charset="0"/>
              </a:rPr>
              <a:t>x</a:t>
            </a:r>
          </a:p>
        </p:txBody>
      </p:sp>
      <mc:AlternateContent xmlns:mc="http://schemas.openxmlformats.org/markup-compatibility/2006" xmlns:a14="http://schemas.microsoft.com/office/drawing/2010/main">
        <mc:Choice Requires="a14">
          <p:sp>
            <p:nvSpPr>
              <p:cNvPr id="7" name="Rectangle 6"/>
              <p:cNvSpPr/>
              <p:nvPr/>
            </p:nvSpPr>
            <p:spPr>
              <a:xfrm>
                <a:off x="2837377" y="4750950"/>
                <a:ext cx="1097492" cy="156966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9600" b="1" i="1" smtClean="0">
                          <a:solidFill>
                            <a:schemeClr val="bg2">
                              <a:lumMod val="25000"/>
                            </a:schemeClr>
                          </a:solidFill>
                          <a:latin typeface="Cambria Math" panose="02040503050406030204" pitchFamily="18" charset="0"/>
                        </a:rPr>
                        <m:t>𝟐</m:t>
                      </m:r>
                    </m:oMath>
                  </m:oMathPara>
                </a14:m>
                <a:endParaRPr lang="en-US" sz="9600" b="1" dirty="0" smtClean="0">
                  <a:solidFill>
                    <a:schemeClr val="bg2">
                      <a:lumMod val="25000"/>
                    </a:schemeClr>
                  </a:solidFill>
                  <a:latin typeface="Cambria" panose="020405030504060302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837377" y="4750950"/>
                <a:ext cx="1097492" cy="1569660"/>
              </a:xfrm>
              <a:prstGeom prst="rect">
                <a:avLst/>
              </a:prstGeom>
              <a:blipFill rotWithShape="0">
                <a:blip r:embed="rId5"/>
                <a:stretch>
                  <a:fillRect/>
                </a:stretch>
              </a:blipFill>
            </p:spPr>
            <p:txBody>
              <a:bodyPr/>
              <a:lstStyle/>
              <a:p>
                <a:r>
                  <a:rPr lang="en-US">
                    <a:noFill/>
                  </a:rPr>
                  <a:t> </a:t>
                </a:r>
              </a:p>
            </p:txBody>
          </p:sp>
        </mc:Fallback>
      </mc:AlternateContent>
      <p:sp>
        <p:nvSpPr>
          <p:cNvPr id="8" name="Rectangle 7"/>
          <p:cNvSpPr/>
          <p:nvPr/>
        </p:nvSpPr>
        <p:spPr>
          <a:xfrm>
            <a:off x="3640771" y="4750950"/>
            <a:ext cx="1323976" cy="1569660"/>
          </a:xfrm>
          <a:prstGeom prst="rect">
            <a:avLst/>
          </a:prstGeom>
        </p:spPr>
        <p:txBody>
          <a:bodyPr wrap="square">
            <a:spAutoFit/>
          </a:bodyPr>
          <a:lstStyle/>
          <a:p>
            <a:r>
              <a:rPr lang="en-US" sz="9600" b="1" dirty="0" smtClean="0">
                <a:solidFill>
                  <a:schemeClr val="bg2">
                    <a:lumMod val="25000"/>
                  </a:schemeClr>
                </a:solidFill>
                <a:latin typeface="Cambria" panose="02040503050406030204" pitchFamily="18" charset="0"/>
              </a:rPr>
              <a:t> =</a:t>
            </a:r>
          </a:p>
        </p:txBody>
      </p:sp>
      <p:sp>
        <p:nvSpPr>
          <p:cNvPr id="9" name="Rectangle 8"/>
          <p:cNvSpPr/>
          <p:nvPr/>
        </p:nvSpPr>
        <p:spPr>
          <a:xfrm>
            <a:off x="1764407" y="2967699"/>
            <a:ext cx="932213" cy="1569660"/>
          </a:xfrm>
          <a:prstGeom prst="rect">
            <a:avLst/>
          </a:prstGeom>
        </p:spPr>
        <p:txBody>
          <a:bodyPr wrap="square">
            <a:spAutoFit/>
          </a:bodyPr>
          <a:lstStyle/>
          <a:p>
            <a:r>
              <a:rPr lang="en-US" sz="9600" b="1" dirty="0" smtClean="0">
                <a:solidFill>
                  <a:schemeClr val="bg2">
                    <a:lumMod val="25000"/>
                  </a:schemeClr>
                </a:solidFill>
                <a:latin typeface="Cambria" panose="02040503050406030204" pitchFamily="18" charset="0"/>
              </a:rPr>
              <a:t>x</a:t>
            </a:r>
          </a:p>
        </p:txBody>
      </p:sp>
      <mc:AlternateContent xmlns:mc="http://schemas.openxmlformats.org/markup-compatibility/2006" xmlns:a14="http://schemas.microsoft.com/office/drawing/2010/main">
        <mc:Choice Requires="a14">
          <p:sp>
            <p:nvSpPr>
              <p:cNvPr id="10" name="Rectangle 9"/>
              <p:cNvSpPr/>
              <p:nvPr/>
            </p:nvSpPr>
            <p:spPr>
              <a:xfrm>
                <a:off x="2823309" y="3057133"/>
                <a:ext cx="1097492" cy="156966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9600" b="1" i="1" smtClean="0">
                          <a:solidFill>
                            <a:schemeClr val="bg2">
                              <a:lumMod val="25000"/>
                            </a:schemeClr>
                          </a:solidFill>
                          <a:latin typeface="Cambria Math" panose="02040503050406030204" pitchFamily="18" charset="0"/>
                        </a:rPr>
                        <m:t>𝟐</m:t>
                      </m:r>
                    </m:oMath>
                  </m:oMathPara>
                </a14:m>
                <a:endParaRPr lang="en-US" sz="9600" b="1" dirty="0" smtClean="0">
                  <a:solidFill>
                    <a:schemeClr val="bg2">
                      <a:lumMod val="25000"/>
                    </a:schemeClr>
                  </a:solidFill>
                  <a:latin typeface="Cambria" panose="020405030504060302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823309" y="3057133"/>
                <a:ext cx="1097492" cy="1569660"/>
              </a:xfrm>
              <a:prstGeom prst="rect">
                <a:avLst/>
              </a:prstGeom>
              <a:blipFill rotWithShape="0">
                <a:blip r:embed="rId6"/>
                <a:stretch>
                  <a:fillRect/>
                </a:stretch>
              </a:blipFill>
            </p:spPr>
            <p:txBody>
              <a:bodyPr/>
              <a:lstStyle/>
              <a:p>
                <a:r>
                  <a:rPr lang="en-US">
                    <a:noFill/>
                  </a:rPr>
                  <a:t> </a:t>
                </a:r>
              </a:p>
            </p:txBody>
          </p:sp>
        </mc:Fallback>
      </mc:AlternateContent>
      <p:sp>
        <p:nvSpPr>
          <p:cNvPr id="11" name="Rectangle 10"/>
          <p:cNvSpPr/>
          <p:nvPr/>
        </p:nvSpPr>
        <p:spPr>
          <a:xfrm>
            <a:off x="3626025" y="3000000"/>
            <a:ext cx="1405256" cy="1569660"/>
          </a:xfrm>
          <a:prstGeom prst="rect">
            <a:avLst/>
          </a:prstGeom>
        </p:spPr>
        <p:txBody>
          <a:bodyPr wrap="square">
            <a:spAutoFit/>
          </a:bodyPr>
          <a:lstStyle/>
          <a:p>
            <a:r>
              <a:rPr lang="en-US" sz="9600" b="1" dirty="0" smtClean="0">
                <a:solidFill>
                  <a:schemeClr val="bg2">
                    <a:lumMod val="25000"/>
                  </a:schemeClr>
                </a:solidFill>
                <a:latin typeface="Cambria" panose="02040503050406030204" pitchFamily="18" charset="0"/>
              </a:rPr>
              <a:t> =</a:t>
            </a:r>
          </a:p>
        </p:txBody>
      </p:sp>
      <mc:AlternateContent xmlns:mc="http://schemas.openxmlformats.org/markup-compatibility/2006" xmlns:a14="http://schemas.microsoft.com/office/drawing/2010/main">
        <mc:Choice Requires="a14">
          <p:sp>
            <p:nvSpPr>
              <p:cNvPr id="12" name="Rectangle 11"/>
              <p:cNvSpPr/>
              <p:nvPr/>
            </p:nvSpPr>
            <p:spPr>
              <a:xfrm>
                <a:off x="5132739" y="3197715"/>
                <a:ext cx="1872253" cy="285815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sz="9600" b="1" i="1" smtClean="0">
                              <a:solidFill>
                                <a:schemeClr val="bg2">
                                  <a:lumMod val="25000"/>
                                </a:schemeClr>
                              </a:solidFill>
                              <a:latin typeface="Cambria Math" panose="02040503050406030204" pitchFamily="18" charset="0"/>
                            </a:rPr>
                          </m:ctrlPr>
                        </m:fPr>
                        <m:num>
                          <m:r>
                            <a:rPr lang="en-US" sz="9600" b="1" i="0" smtClean="0">
                              <a:solidFill>
                                <a:schemeClr val="bg2">
                                  <a:lumMod val="25000"/>
                                </a:schemeClr>
                              </a:solidFill>
                              <a:latin typeface="Cambria Math" panose="02040503050406030204" pitchFamily="18" charset="0"/>
                            </a:rPr>
                            <m:t>𝟏𝟒</m:t>
                          </m:r>
                        </m:num>
                        <m:den>
                          <m:r>
                            <a:rPr lang="en-US" sz="9600" b="1" i="0" smtClean="0">
                              <a:solidFill>
                                <a:schemeClr val="bg2">
                                  <a:lumMod val="25000"/>
                                </a:schemeClr>
                              </a:solidFill>
                              <a:latin typeface="Cambria Math" panose="02040503050406030204" pitchFamily="18" charset="0"/>
                            </a:rPr>
                            <m:t>𝟏𝟔</m:t>
                          </m:r>
                        </m:den>
                      </m:f>
                    </m:oMath>
                  </m:oMathPara>
                </a14:m>
                <a:endParaRPr lang="en-US" sz="9600" b="1" dirty="0" smtClean="0">
                  <a:solidFill>
                    <a:schemeClr val="bg2">
                      <a:lumMod val="25000"/>
                    </a:schemeClr>
                  </a:solidFill>
                  <a:latin typeface="Cambria" panose="020405030504060302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5132739" y="3197715"/>
                <a:ext cx="1872253" cy="2858155"/>
              </a:xfrm>
              <a:prstGeom prst="rect">
                <a:avLst/>
              </a:prstGeom>
              <a:blipFill rotWithShape="0">
                <a:blip r:embed="rId7"/>
                <a:stretch>
                  <a:fillRect/>
                </a:stretch>
              </a:blipFill>
            </p:spPr>
            <p:txBody>
              <a:bodyPr/>
              <a:lstStyle/>
              <a:p>
                <a:r>
                  <a:rPr lang="en-US">
                    <a:noFill/>
                  </a:rPr>
                  <a:t> </a:t>
                </a:r>
              </a:p>
            </p:txBody>
          </p:sp>
        </mc:Fallback>
      </mc:AlternateContent>
      <p:sp>
        <p:nvSpPr>
          <p:cNvPr id="13" name="Rectangle 12"/>
          <p:cNvSpPr/>
          <p:nvPr/>
        </p:nvSpPr>
        <p:spPr>
          <a:xfrm>
            <a:off x="5132739" y="4743420"/>
            <a:ext cx="1667929" cy="1569660"/>
          </a:xfrm>
          <a:prstGeom prst="rect">
            <a:avLst/>
          </a:prstGeom>
        </p:spPr>
        <p:txBody>
          <a:bodyPr wrap="square">
            <a:spAutoFit/>
          </a:bodyPr>
          <a:lstStyle/>
          <a:p>
            <a:r>
              <a:rPr lang="en-US" sz="9600" b="1" dirty="0" smtClean="0">
                <a:solidFill>
                  <a:schemeClr val="bg2">
                    <a:lumMod val="25000"/>
                  </a:schemeClr>
                </a:solidFill>
                <a:latin typeface="Cambria" panose="02040503050406030204" pitchFamily="18" charset="0"/>
              </a:rPr>
              <a:t>16</a:t>
            </a:r>
          </a:p>
        </p:txBody>
      </p:sp>
    </p:spTree>
    <p:extLst>
      <p:ext uri="{BB962C8B-B14F-4D97-AF65-F5344CB8AC3E}">
        <p14:creationId xmlns:p14="http://schemas.microsoft.com/office/powerpoint/2010/main" val="103027035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363935" y="400051"/>
                <a:ext cx="8780065" cy="243021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sz="8000" b="1" i="1" smtClean="0">
                              <a:solidFill>
                                <a:schemeClr val="bg2">
                                  <a:lumMod val="25000"/>
                                </a:schemeClr>
                              </a:solidFill>
                              <a:latin typeface="Cambria Math" panose="02040503050406030204" pitchFamily="18" charset="0"/>
                            </a:rPr>
                          </m:ctrlPr>
                        </m:fPr>
                        <m:num>
                          <m:r>
                            <a:rPr lang="en-US" sz="8000" b="1" i="1" smtClean="0">
                              <a:solidFill>
                                <a:schemeClr val="bg2">
                                  <a:lumMod val="25000"/>
                                </a:schemeClr>
                              </a:solidFill>
                              <a:latin typeface="Cambria Math" panose="02040503050406030204" pitchFamily="18" charset="0"/>
                            </a:rPr>
                            <m:t>𝟏</m:t>
                          </m:r>
                        </m:num>
                        <m:den>
                          <m:r>
                            <a:rPr lang="en-US" sz="8000" b="1" i="0" smtClean="0">
                              <a:solidFill>
                                <a:schemeClr val="bg2">
                                  <a:lumMod val="25000"/>
                                </a:schemeClr>
                              </a:solidFill>
                              <a:latin typeface="Cambria Math" panose="02040503050406030204" pitchFamily="18" charset="0"/>
                            </a:rPr>
                            <m:t>𝟒</m:t>
                          </m:r>
                        </m:den>
                      </m:f>
                      <m:r>
                        <m:rPr>
                          <m:nor/>
                        </m:rPr>
                        <a:rPr lang="en-US" sz="8000" b="1" i="0" smtClean="0">
                          <a:solidFill>
                            <a:schemeClr val="bg2">
                              <a:lumMod val="25000"/>
                            </a:schemeClr>
                          </a:solidFill>
                          <a:latin typeface="Cambria" panose="02040503050406030204" pitchFamily="18" charset="0"/>
                        </a:rPr>
                        <m:t>  </m:t>
                      </m:r>
                      <m:r>
                        <m:rPr>
                          <m:nor/>
                        </m:rPr>
                        <a:rPr lang="en-US" sz="8000" b="1" dirty="0">
                          <a:solidFill>
                            <a:schemeClr val="bg2">
                              <a:lumMod val="25000"/>
                            </a:schemeClr>
                          </a:solidFill>
                          <a:latin typeface="Cambria" panose="02040503050406030204" pitchFamily="18" charset="0"/>
                        </a:rPr>
                        <m:t>+</m:t>
                      </m:r>
                      <m:r>
                        <m:rPr>
                          <m:nor/>
                        </m:rPr>
                        <a:rPr lang="en-US" sz="8000" b="1" i="0" dirty="0" smtClean="0">
                          <a:solidFill>
                            <a:schemeClr val="bg2">
                              <a:lumMod val="25000"/>
                            </a:schemeClr>
                          </a:solidFill>
                          <a:latin typeface="Cambria" panose="02040503050406030204" pitchFamily="18" charset="0"/>
                        </a:rPr>
                        <m:t> </m:t>
                      </m:r>
                      <m:f>
                        <m:fPr>
                          <m:ctrlPr>
                            <a:rPr lang="en-US" sz="8000" b="1" i="1">
                              <a:solidFill>
                                <a:schemeClr val="bg2">
                                  <a:lumMod val="25000"/>
                                </a:schemeClr>
                              </a:solidFill>
                              <a:latin typeface="Cambria Math" panose="02040503050406030204" pitchFamily="18" charset="0"/>
                            </a:rPr>
                          </m:ctrlPr>
                        </m:fPr>
                        <m:num>
                          <m:r>
                            <a:rPr lang="en-US" sz="8000" b="1" i="1" smtClean="0">
                              <a:solidFill>
                                <a:schemeClr val="bg2">
                                  <a:lumMod val="25000"/>
                                </a:schemeClr>
                              </a:solidFill>
                              <a:latin typeface="Cambria Math" panose="02040503050406030204" pitchFamily="18" charset="0"/>
                            </a:rPr>
                            <m:t>𝟏𝟓</m:t>
                          </m:r>
                        </m:num>
                        <m:den>
                          <m:r>
                            <a:rPr lang="en-US" sz="8000" b="1" i="0" smtClean="0">
                              <a:solidFill>
                                <a:schemeClr val="bg2">
                                  <a:lumMod val="25000"/>
                                </a:schemeClr>
                              </a:solidFill>
                              <a:latin typeface="Cambria Math" panose="02040503050406030204" pitchFamily="18" charset="0"/>
                            </a:rPr>
                            <m:t>𝟏𝟔</m:t>
                          </m:r>
                        </m:den>
                      </m:f>
                      <m:r>
                        <m:rPr>
                          <m:nor/>
                        </m:rPr>
                        <a:rPr lang="en-US" sz="8000" b="1" i="0" smtClean="0">
                          <a:solidFill>
                            <a:schemeClr val="bg2">
                              <a:lumMod val="25000"/>
                            </a:schemeClr>
                          </a:solidFill>
                          <a:latin typeface="Cambria" panose="02040503050406030204" pitchFamily="18" charset="0"/>
                        </a:rPr>
                        <m:t>  </m:t>
                      </m:r>
                      <m:r>
                        <m:rPr>
                          <m:nor/>
                        </m:rPr>
                        <a:rPr lang="en-US" sz="8000" b="1" dirty="0">
                          <a:solidFill>
                            <a:schemeClr val="bg2">
                              <a:lumMod val="25000"/>
                            </a:schemeClr>
                          </a:solidFill>
                          <a:latin typeface="Cambria" panose="02040503050406030204" pitchFamily="18" charset="0"/>
                        </a:rPr>
                        <m:t>+</m:t>
                      </m:r>
                      <m:r>
                        <m:rPr>
                          <m:nor/>
                        </m:rPr>
                        <a:rPr lang="en-US" sz="8000" b="1" i="0" dirty="0" smtClean="0">
                          <a:solidFill>
                            <a:schemeClr val="bg2">
                              <a:lumMod val="25000"/>
                            </a:schemeClr>
                          </a:solidFill>
                          <a:latin typeface="Cambria" panose="02040503050406030204" pitchFamily="18" charset="0"/>
                        </a:rPr>
                        <m:t> </m:t>
                      </m:r>
                      <m:r>
                        <m:rPr>
                          <m:nor/>
                        </m:rPr>
                        <a:rPr lang="en-US" sz="8000" b="1" dirty="0">
                          <a:solidFill>
                            <a:schemeClr val="bg2">
                              <a:lumMod val="25000"/>
                            </a:schemeClr>
                          </a:solidFill>
                          <a:latin typeface="Cambria" panose="02040503050406030204" pitchFamily="18" charset="0"/>
                        </a:rPr>
                        <m:t> </m:t>
                      </m:r>
                      <m:r>
                        <m:rPr>
                          <m:nor/>
                        </m:rPr>
                        <a:rPr lang="en-US" sz="8000" b="1" i="0" dirty="0" smtClean="0">
                          <a:solidFill>
                            <a:schemeClr val="bg2">
                              <a:lumMod val="25000"/>
                            </a:schemeClr>
                          </a:solidFill>
                          <a:latin typeface="Cambria" panose="02040503050406030204" pitchFamily="18" charset="0"/>
                        </a:rPr>
                        <m:t>9</m:t>
                      </m:r>
                      <m:f>
                        <m:fPr>
                          <m:ctrlPr>
                            <a:rPr lang="en-US" sz="8000" b="1" i="1">
                              <a:solidFill>
                                <a:schemeClr val="bg2">
                                  <a:lumMod val="25000"/>
                                </a:schemeClr>
                              </a:solidFill>
                              <a:latin typeface="Cambria Math" panose="02040503050406030204" pitchFamily="18" charset="0"/>
                            </a:rPr>
                          </m:ctrlPr>
                        </m:fPr>
                        <m:num>
                          <m:r>
                            <a:rPr lang="en-US" sz="8000" b="1" i="1" smtClean="0">
                              <a:solidFill>
                                <a:schemeClr val="bg2">
                                  <a:lumMod val="25000"/>
                                </a:schemeClr>
                              </a:solidFill>
                              <a:latin typeface="Cambria Math" panose="02040503050406030204" pitchFamily="18" charset="0"/>
                            </a:rPr>
                            <m:t>𝟕</m:t>
                          </m:r>
                        </m:num>
                        <m:den>
                          <m:r>
                            <a:rPr lang="en-US" sz="8000" b="1" i="0" smtClean="0">
                              <a:solidFill>
                                <a:schemeClr val="bg2">
                                  <a:lumMod val="25000"/>
                                </a:schemeClr>
                              </a:solidFill>
                              <a:latin typeface="Cambria Math" panose="02040503050406030204" pitchFamily="18" charset="0"/>
                            </a:rPr>
                            <m:t>𝟖</m:t>
                          </m:r>
                        </m:den>
                      </m:f>
                      <m:r>
                        <a:rPr lang="en-US" sz="8000" b="1" i="1" smtClean="0">
                          <a:solidFill>
                            <a:schemeClr val="bg2">
                              <a:lumMod val="25000"/>
                            </a:schemeClr>
                          </a:solidFill>
                          <a:latin typeface="Cambria Math" panose="02040503050406030204" pitchFamily="18" charset="0"/>
                        </a:rPr>
                        <m:t> =</m:t>
                      </m:r>
                    </m:oMath>
                  </m:oMathPara>
                </a14:m>
                <a:endParaRPr lang="en-US" sz="8000" b="1" dirty="0" smtClean="0">
                  <a:solidFill>
                    <a:schemeClr val="bg2">
                      <a:lumMod val="25000"/>
                    </a:schemeClr>
                  </a:solidFill>
                  <a:latin typeface="Cambria" panose="020405030504060302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63935" y="400051"/>
                <a:ext cx="8780065" cy="2430217"/>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11535" y="3676651"/>
                <a:ext cx="8780065" cy="243021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sz="8000" b="1" i="1" smtClean="0">
                              <a:solidFill>
                                <a:schemeClr val="bg2">
                                  <a:lumMod val="25000"/>
                                </a:schemeClr>
                              </a:solidFill>
                              <a:latin typeface="Cambria Math" panose="02040503050406030204" pitchFamily="18" charset="0"/>
                            </a:rPr>
                          </m:ctrlPr>
                        </m:fPr>
                        <m:num>
                          <m:r>
                            <a:rPr lang="en-US" sz="8000" b="1" i="1" smtClean="0">
                              <a:solidFill>
                                <a:schemeClr val="bg2">
                                  <a:lumMod val="25000"/>
                                </a:schemeClr>
                              </a:solidFill>
                              <a:latin typeface="Cambria Math" panose="02040503050406030204" pitchFamily="18" charset="0"/>
                            </a:rPr>
                            <m:t>𝟒</m:t>
                          </m:r>
                        </m:num>
                        <m:den>
                          <m:r>
                            <a:rPr lang="en-US" sz="8000" b="1" i="0" smtClean="0">
                              <a:solidFill>
                                <a:schemeClr val="bg2">
                                  <a:lumMod val="25000"/>
                                </a:schemeClr>
                              </a:solidFill>
                              <a:latin typeface="Cambria Math" panose="02040503050406030204" pitchFamily="18" charset="0"/>
                            </a:rPr>
                            <m:t>𝟏𝟔</m:t>
                          </m:r>
                        </m:den>
                      </m:f>
                      <m:r>
                        <m:rPr>
                          <m:nor/>
                        </m:rPr>
                        <a:rPr lang="en-US" sz="8000" b="1" dirty="0">
                          <a:solidFill>
                            <a:schemeClr val="bg2">
                              <a:lumMod val="25000"/>
                            </a:schemeClr>
                          </a:solidFill>
                          <a:latin typeface="Cambria" panose="02040503050406030204" pitchFamily="18" charset="0"/>
                        </a:rPr>
                        <m:t>+</m:t>
                      </m:r>
                      <m:r>
                        <m:rPr>
                          <m:nor/>
                        </m:rPr>
                        <a:rPr lang="en-US" sz="8000" b="1" i="0" dirty="0" smtClean="0">
                          <a:solidFill>
                            <a:schemeClr val="bg2">
                              <a:lumMod val="25000"/>
                            </a:schemeClr>
                          </a:solidFill>
                          <a:latin typeface="Cambria" panose="02040503050406030204" pitchFamily="18" charset="0"/>
                        </a:rPr>
                        <m:t> </m:t>
                      </m:r>
                      <m:f>
                        <m:fPr>
                          <m:ctrlPr>
                            <a:rPr lang="en-US" sz="8000" b="1" i="1">
                              <a:solidFill>
                                <a:schemeClr val="bg2">
                                  <a:lumMod val="25000"/>
                                </a:schemeClr>
                              </a:solidFill>
                              <a:latin typeface="Cambria Math" panose="02040503050406030204" pitchFamily="18" charset="0"/>
                            </a:rPr>
                          </m:ctrlPr>
                        </m:fPr>
                        <m:num>
                          <m:r>
                            <a:rPr lang="en-US" sz="8000" b="1" i="1" smtClean="0">
                              <a:solidFill>
                                <a:schemeClr val="bg2">
                                  <a:lumMod val="25000"/>
                                </a:schemeClr>
                              </a:solidFill>
                              <a:latin typeface="Cambria Math" panose="02040503050406030204" pitchFamily="18" charset="0"/>
                            </a:rPr>
                            <m:t>𝟏𝟓</m:t>
                          </m:r>
                        </m:num>
                        <m:den>
                          <m:r>
                            <a:rPr lang="en-US" sz="8000" b="1" i="0" smtClean="0">
                              <a:solidFill>
                                <a:schemeClr val="bg2">
                                  <a:lumMod val="25000"/>
                                </a:schemeClr>
                              </a:solidFill>
                              <a:latin typeface="Cambria Math" panose="02040503050406030204" pitchFamily="18" charset="0"/>
                            </a:rPr>
                            <m:t>𝟏𝟔</m:t>
                          </m:r>
                        </m:den>
                      </m:f>
                      <m:r>
                        <m:rPr>
                          <m:nor/>
                        </m:rPr>
                        <a:rPr lang="en-US" sz="8000" b="1" i="0" smtClean="0">
                          <a:solidFill>
                            <a:schemeClr val="bg2">
                              <a:lumMod val="25000"/>
                            </a:schemeClr>
                          </a:solidFill>
                          <a:latin typeface="Cambria" panose="02040503050406030204" pitchFamily="18" charset="0"/>
                        </a:rPr>
                        <m:t>  </m:t>
                      </m:r>
                      <m:r>
                        <m:rPr>
                          <m:nor/>
                        </m:rPr>
                        <a:rPr lang="en-US" sz="8000" b="1" dirty="0">
                          <a:solidFill>
                            <a:schemeClr val="bg2">
                              <a:lumMod val="25000"/>
                            </a:schemeClr>
                          </a:solidFill>
                          <a:latin typeface="Cambria" panose="02040503050406030204" pitchFamily="18" charset="0"/>
                        </a:rPr>
                        <m:t>+</m:t>
                      </m:r>
                      <m:r>
                        <m:rPr>
                          <m:nor/>
                        </m:rPr>
                        <a:rPr lang="en-US" sz="8000" b="1" i="0" dirty="0" smtClean="0">
                          <a:solidFill>
                            <a:schemeClr val="bg2">
                              <a:lumMod val="25000"/>
                            </a:schemeClr>
                          </a:solidFill>
                          <a:latin typeface="Cambria" panose="02040503050406030204" pitchFamily="18" charset="0"/>
                        </a:rPr>
                        <m:t> 9</m:t>
                      </m:r>
                      <m:f>
                        <m:fPr>
                          <m:ctrlPr>
                            <a:rPr lang="en-US" sz="8000" b="1" i="1">
                              <a:solidFill>
                                <a:schemeClr val="bg2">
                                  <a:lumMod val="25000"/>
                                </a:schemeClr>
                              </a:solidFill>
                              <a:latin typeface="Cambria Math" panose="02040503050406030204" pitchFamily="18" charset="0"/>
                            </a:rPr>
                          </m:ctrlPr>
                        </m:fPr>
                        <m:num>
                          <m:r>
                            <a:rPr lang="en-US" sz="8000" b="1" i="1" smtClean="0">
                              <a:solidFill>
                                <a:schemeClr val="bg2">
                                  <a:lumMod val="25000"/>
                                </a:schemeClr>
                              </a:solidFill>
                              <a:latin typeface="Cambria Math" panose="02040503050406030204" pitchFamily="18" charset="0"/>
                            </a:rPr>
                            <m:t>𝟏𝟒</m:t>
                          </m:r>
                        </m:num>
                        <m:den>
                          <m:r>
                            <a:rPr lang="en-US" sz="8000" b="1" i="0" smtClean="0">
                              <a:solidFill>
                                <a:schemeClr val="bg2">
                                  <a:lumMod val="25000"/>
                                </a:schemeClr>
                              </a:solidFill>
                              <a:latin typeface="Cambria Math" panose="02040503050406030204" pitchFamily="18" charset="0"/>
                            </a:rPr>
                            <m:t>𝟏𝟔</m:t>
                          </m:r>
                        </m:den>
                      </m:f>
                      <m:r>
                        <a:rPr lang="en-US" sz="8000" b="1" i="1" smtClean="0">
                          <a:solidFill>
                            <a:schemeClr val="bg2">
                              <a:lumMod val="25000"/>
                            </a:schemeClr>
                          </a:solidFill>
                          <a:latin typeface="Cambria Math" panose="02040503050406030204" pitchFamily="18" charset="0"/>
                        </a:rPr>
                        <m:t>=</m:t>
                      </m:r>
                    </m:oMath>
                  </m:oMathPara>
                </a14:m>
                <a:endParaRPr lang="en-US" sz="8000" b="1" dirty="0" smtClean="0">
                  <a:solidFill>
                    <a:schemeClr val="bg2">
                      <a:lumMod val="25000"/>
                    </a:schemeClr>
                  </a:solidFill>
                  <a:latin typeface="Cambria" panose="020405030504060302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11535" y="3676651"/>
                <a:ext cx="8780065" cy="2430217"/>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944505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319484" y="908051"/>
                <a:ext cx="8665765" cy="1559401"/>
              </a:xfrm>
              <a:prstGeom prst="rect">
                <a:avLst/>
              </a:prstGeom>
            </p:spPr>
            <p:txBody>
              <a:bodyPr wrap="square">
                <a:spAutoFit/>
              </a:bodyPr>
              <a:lstStyle/>
              <a:p>
                <a14:m>
                  <m:oMath xmlns:m="http://schemas.openxmlformats.org/officeDocument/2006/math">
                    <m:f>
                      <m:fPr>
                        <m:ctrlPr>
                          <a:rPr lang="en-US" sz="6600" b="1" i="1" smtClean="0">
                            <a:solidFill>
                              <a:schemeClr val="bg2">
                                <a:lumMod val="25000"/>
                              </a:schemeClr>
                            </a:solidFill>
                            <a:latin typeface="Cambria Math" panose="02040503050406030204" pitchFamily="18" charset="0"/>
                          </a:rPr>
                        </m:ctrlPr>
                      </m:fPr>
                      <m:num>
                        <m:r>
                          <a:rPr lang="en-US" sz="6600" b="1" i="1" smtClean="0">
                            <a:solidFill>
                              <a:schemeClr val="bg2">
                                <a:lumMod val="25000"/>
                              </a:schemeClr>
                            </a:solidFill>
                            <a:latin typeface="Cambria Math" panose="02040503050406030204" pitchFamily="18" charset="0"/>
                          </a:rPr>
                          <m:t>𝟏𝟗</m:t>
                        </m:r>
                      </m:num>
                      <m:den>
                        <m:r>
                          <a:rPr lang="en-US" sz="6600" b="1" i="0" smtClean="0">
                            <a:solidFill>
                              <a:schemeClr val="bg2">
                                <a:lumMod val="25000"/>
                              </a:schemeClr>
                            </a:solidFill>
                            <a:latin typeface="Cambria Math" panose="02040503050406030204" pitchFamily="18" charset="0"/>
                          </a:rPr>
                          <m:t>𝟏𝟔</m:t>
                        </m:r>
                      </m:den>
                    </m:f>
                    <m:r>
                      <m:rPr>
                        <m:nor/>
                      </m:rPr>
                      <a:rPr lang="en-US" sz="6600" b="1" dirty="0">
                        <a:solidFill>
                          <a:schemeClr val="bg2">
                            <a:lumMod val="25000"/>
                          </a:schemeClr>
                        </a:solidFill>
                        <a:latin typeface="Cambria" panose="02040503050406030204" pitchFamily="18" charset="0"/>
                      </a:rPr>
                      <m:t>+</m:t>
                    </m:r>
                    <m:r>
                      <m:rPr>
                        <m:nor/>
                      </m:rPr>
                      <a:rPr lang="en-US" sz="6600" b="1" i="0" dirty="0" smtClean="0">
                        <a:solidFill>
                          <a:schemeClr val="bg2">
                            <a:lumMod val="25000"/>
                          </a:schemeClr>
                        </a:solidFill>
                        <a:latin typeface="Cambria" panose="02040503050406030204" pitchFamily="18" charset="0"/>
                      </a:rPr>
                      <m:t> 9</m:t>
                    </m:r>
                    <m:f>
                      <m:fPr>
                        <m:ctrlPr>
                          <a:rPr lang="en-US" sz="6600" b="1" i="1">
                            <a:solidFill>
                              <a:schemeClr val="bg2">
                                <a:lumMod val="25000"/>
                              </a:schemeClr>
                            </a:solidFill>
                            <a:latin typeface="Cambria Math" panose="02040503050406030204" pitchFamily="18" charset="0"/>
                          </a:rPr>
                        </m:ctrlPr>
                      </m:fPr>
                      <m:num>
                        <m:r>
                          <a:rPr lang="en-US" sz="6600" b="1" i="1" smtClean="0">
                            <a:solidFill>
                              <a:schemeClr val="bg2">
                                <a:lumMod val="25000"/>
                              </a:schemeClr>
                            </a:solidFill>
                            <a:latin typeface="Cambria Math" panose="02040503050406030204" pitchFamily="18" charset="0"/>
                          </a:rPr>
                          <m:t>𝟏𝟒</m:t>
                        </m:r>
                      </m:num>
                      <m:den>
                        <m:r>
                          <a:rPr lang="en-US" sz="6600" b="1" i="0" smtClean="0">
                            <a:solidFill>
                              <a:schemeClr val="bg2">
                                <a:lumMod val="25000"/>
                              </a:schemeClr>
                            </a:solidFill>
                            <a:latin typeface="Cambria Math" panose="02040503050406030204" pitchFamily="18" charset="0"/>
                          </a:rPr>
                          <m:t>𝟏𝟔</m:t>
                        </m:r>
                      </m:den>
                    </m:f>
                    <m:r>
                      <a:rPr lang="en-US" sz="6600" b="1" i="1" smtClean="0">
                        <a:solidFill>
                          <a:schemeClr val="bg2">
                            <a:lumMod val="25000"/>
                          </a:schemeClr>
                        </a:solidFill>
                        <a:latin typeface="Cambria Math" panose="02040503050406030204" pitchFamily="18" charset="0"/>
                      </a:rPr>
                      <m:t>=</m:t>
                    </m:r>
                    <m:r>
                      <m:rPr>
                        <m:nor/>
                      </m:rPr>
                      <a:rPr lang="en-US" sz="6600" b="1" dirty="0">
                        <a:solidFill>
                          <a:schemeClr val="bg2">
                            <a:lumMod val="25000"/>
                          </a:schemeClr>
                        </a:solidFill>
                        <a:latin typeface="Cambria" panose="02040503050406030204" pitchFamily="18" charset="0"/>
                      </a:rPr>
                      <m:t>9</m:t>
                    </m:r>
                    <m:f>
                      <m:fPr>
                        <m:ctrlPr>
                          <a:rPr lang="en-US" sz="6600" b="1" i="1">
                            <a:solidFill>
                              <a:schemeClr val="bg2">
                                <a:lumMod val="25000"/>
                              </a:schemeClr>
                            </a:solidFill>
                            <a:latin typeface="Cambria Math" panose="02040503050406030204" pitchFamily="18" charset="0"/>
                          </a:rPr>
                        </m:ctrlPr>
                      </m:fPr>
                      <m:num>
                        <m:r>
                          <a:rPr lang="en-US" sz="6600" b="1" i="1" smtClean="0">
                            <a:solidFill>
                              <a:schemeClr val="bg2">
                                <a:lumMod val="25000"/>
                              </a:schemeClr>
                            </a:solidFill>
                            <a:latin typeface="Cambria Math" panose="02040503050406030204" pitchFamily="18" charset="0"/>
                          </a:rPr>
                          <m:t>𝟑𝟑</m:t>
                        </m:r>
                      </m:num>
                      <m:den>
                        <m:r>
                          <a:rPr lang="en-US" sz="6600" b="1">
                            <a:solidFill>
                              <a:schemeClr val="bg2">
                                <a:lumMod val="25000"/>
                              </a:schemeClr>
                            </a:solidFill>
                            <a:latin typeface="Cambria Math" panose="02040503050406030204" pitchFamily="18" charset="0"/>
                          </a:rPr>
                          <m:t>𝟏𝟔</m:t>
                        </m:r>
                      </m:den>
                    </m:f>
                  </m:oMath>
                </a14:m>
                <a:r>
                  <a:rPr lang="en-US" sz="6600" b="1" dirty="0" smtClean="0">
                    <a:solidFill>
                      <a:schemeClr val="bg2">
                        <a:lumMod val="25000"/>
                      </a:schemeClr>
                    </a:solidFill>
                    <a:latin typeface="Cambria" panose="02040503050406030204" pitchFamily="18" charset="0"/>
                  </a:rPr>
                  <a:t> </a:t>
                </a:r>
                <a14:m>
                  <m:oMath xmlns:m="http://schemas.openxmlformats.org/officeDocument/2006/math">
                    <m:r>
                      <a:rPr lang="en-US" sz="6600" b="1" i="1">
                        <a:solidFill>
                          <a:schemeClr val="bg2">
                            <a:lumMod val="25000"/>
                          </a:schemeClr>
                        </a:solidFill>
                        <a:latin typeface="Cambria Math" panose="02040503050406030204" pitchFamily="18" charset="0"/>
                      </a:rPr>
                      <m:t>=</m:t>
                    </m:r>
                  </m:oMath>
                </a14:m>
                <a:r>
                  <a:rPr lang="en-US" sz="6600" b="1" dirty="0" smtClean="0">
                    <a:solidFill>
                      <a:schemeClr val="bg2">
                        <a:lumMod val="25000"/>
                      </a:schemeClr>
                    </a:solidFill>
                    <a:latin typeface="Cambria" panose="02040503050406030204" pitchFamily="18" charset="0"/>
                  </a:rPr>
                  <a:t> </a:t>
                </a:r>
                <a14:m>
                  <m:oMath xmlns:m="http://schemas.openxmlformats.org/officeDocument/2006/math">
                    <m:r>
                      <m:rPr>
                        <m:nor/>
                      </m:rPr>
                      <a:rPr lang="en-US" sz="6600" b="1" i="0" dirty="0" smtClean="0">
                        <a:solidFill>
                          <a:schemeClr val="bg2">
                            <a:lumMod val="25000"/>
                          </a:schemeClr>
                        </a:solidFill>
                        <a:latin typeface="Cambria" panose="02040503050406030204" pitchFamily="18" charset="0"/>
                      </a:rPr>
                      <m:t>11</m:t>
                    </m:r>
                    <m:f>
                      <m:fPr>
                        <m:ctrlPr>
                          <a:rPr lang="en-US" sz="6600" b="1" i="1">
                            <a:solidFill>
                              <a:schemeClr val="bg2">
                                <a:lumMod val="25000"/>
                              </a:schemeClr>
                            </a:solidFill>
                            <a:latin typeface="Cambria Math" panose="02040503050406030204" pitchFamily="18" charset="0"/>
                          </a:rPr>
                        </m:ctrlPr>
                      </m:fPr>
                      <m:num>
                        <m:r>
                          <a:rPr lang="en-US" sz="6600" b="1" i="1" smtClean="0">
                            <a:solidFill>
                              <a:schemeClr val="bg2">
                                <a:lumMod val="25000"/>
                              </a:schemeClr>
                            </a:solidFill>
                            <a:latin typeface="Cambria Math" panose="02040503050406030204" pitchFamily="18" charset="0"/>
                          </a:rPr>
                          <m:t>𝟏</m:t>
                        </m:r>
                      </m:num>
                      <m:den>
                        <m:r>
                          <a:rPr lang="en-US" sz="6600" b="1">
                            <a:solidFill>
                              <a:schemeClr val="bg2">
                                <a:lumMod val="25000"/>
                              </a:schemeClr>
                            </a:solidFill>
                            <a:latin typeface="Cambria Math" panose="02040503050406030204" pitchFamily="18" charset="0"/>
                          </a:rPr>
                          <m:t>𝟏𝟔</m:t>
                        </m:r>
                      </m:den>
                    </m:f>
                  </m:oMath>
                </a14:m>
                <a:endParaRPr lang="en-US" sz="6600" b="1" dirty="0" smtClean="0">
                  <a:solidFill>
                    <a:schemeClr val="bg2">
                      <a:lumMod val="25000"/>
                    </a:schemeClr>
                  </a:solidFill>
                  <a:latin typeface="Cambria" panose="020405030504060302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19484" y="908051"/>
                <a:ext cx="8665765" cy="1559401"/>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0103449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919882" y="0"/>
            <a:ext cx="5264727" cy="1842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Rectangle 1"/>
              <p:cNvSpPr/>
              <p:nvPr/>
            </p:nvSpPr>
            <p:spPr>
              <a:xfrm>
                <a:off x="3960492" y="0"/>
                <a:ext cx="5183508" cy="250171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nor/>
                        </m:rPr>
                        <a:rPr lang="en-US" sz="5400" b="1" i="0" dirty="0" smtClean="0">
                          <a:solidFill>
                            <a:schemeClr val="bg2">
                              <a:lumMod val="25000"/>
                            </a:schemeClr>
                          </a:solidFill>
                          <a:latin typeface="Cambria" panose="02040503050406030204" pitchFamily="18" charset="0"/>
                        </a:rPr>
                        <m:t>67</m:t>
                      </m:r>
                      <m:f>
                        <m:fPr>
                          <m:ctrlPr>
                            <a:rPr lang="en-US" sz="5400" b="1" i="1" smtClean="0">
                              <a:solidFill>
                                <a:schemeClr val="bg2">
                                  <a:lumMod val="25000"/>
                                </a:schemeClr>
                              </a:solidFill>
                              <a:latin typeface="Cambria Math" panose="02040503050406030204" pitchFamily="18" charset="0"/>
                            </a:rPr>
                          </m:ctrlPr>
                        </m:fPr>
                        <m:num>
                          <m:r>
                            <a:rPr lang="en-US" sz="5400" b="1" i="1" smtClean="0">
                              <a:solidFill>
                                <a:schemeClr val="bg2">
                                  <a:lumMod val="25000"/>
                                </a:schemeClr>
                              </a:solidFill>
                              <a:latin typeface="Cambria Math" panose="02040503050406030204" pitchFamily="18" charset="0"/>
                            </a:rPr>
                            <m:t> </m:t>
                          </m:r>
                          <m:r>
                            <a:rPr lang="en-US" sz="5400" b="1" i="1" smtClean="0">
                              <a:solidFill>
                                <a:schemeClr val="bg2">
                                  <a:lumMod val="25000"/>
                                </a:schemeClr>
                              </a:solidFill>
                              <a:latin typeface="Cambria Math" panose="02040503050406030204" pitchFamily="18" charset="0"/>
                            </a:rPr>
                            <m:t>𝟏</m:t>
                          </m:r>
                          <m:r>
                            <a:rPr lang="en-US" sz="5400" b="1" i="1" smtClean="0">
                              <a:solidFill>
                                <a:schemeClr val="bg2">
                                  <a:lumMod val="25000"/>
                                </a:schemeClr>
                              </a:solidFill>
                              <a:latin typeface="Cambria Math" panose="02040503050406030204" pitchFamily="18" charset="0"/>
                            </a:rPr>
                            <m:t>"</m:t>
                          </m:r>
                        </m:num>
                        <m:den>
                          <m:r>
                            <a:rPr lang="en-US" sz="5400" b="1" i="0" smtClean="0">
                              <a:solidFill>
                                <a:schemeClr val="bg2">
                                  <a:lumMod val="25000"/>
                                </a:schemeClr>
                              </a:solidFill>
                              <a:latin typeface="Cambria Math" panose="02040503050406030204" pitchFamily="18" charset="0"/>
                            </a:rPr>
                            <m:t>𝟒</m:t>
                          </m:r>
                        </m:den>
                      </m:f>
                      <m:r>
                        <a:rPr lang="en-US" sz="5400" b="1" i="0" smtClean="0">
                          <a:solidFill>
                            <a:schemeClr val="bg2">
                              <a:lumMod val="25000"/>
                            </a:schemeClr>
                          </a:solidFill>
                          <a:latin typeface="Cambria Math" panose="02040503050406030204" pitchFamily="18" charset="0"/>
                        </a:rPr>
                        <m:t>  </m:t>
                      </m:r>
                      <m:r>
                        <a:rPr lang="en-US" sz="5400" b="1" i="0" smtClean="0">
                          <a:solidFill>
                            <a:schemeClr val="bg2">
                              <a:lumMod val="25000"/>
                            </a:schemeClr>
                          </a:solidFill>
                          <a:latin typeface="Cambria Math" panose="02040503050406030204" pitchFamily="18" charset="0"/>
                        </a:rPr>
                        <m:t>𝐱</m:t>
                      </m:r>
                      <m:r>
                        <a:rPr lang="en-US" sz="5400" b="1" i="1" smtClean="0">
                          <a:solidFill>
                            <a:schemeClr val="bg2">
                              <a:lumMod val="25000"/>
                            </a:schemeClr>
                          </a:solidFill>
                          <a:latin typeface="Cambria Math" panose="02040503050406030204" pitchFamily="18" charset="0"/>
                        </a:rPr>
                        <m:t>   </m:t>
                      </m:r>
                      <m:r>
                        <m:rPr>
                          <m:nor/>
                        </m:rPr>
                        <a:rPr lang="en-US" sz="5400" b="1" i="0" dirty="0" smtClean="0">
                          <a:solidFill>
                            <a:schemeClr val="bg2">
                              <a:lumMod val="25000"/>
                            </a:schemeClr>
                          </a:solidFill>
                          <a:latin typeface="Cambria" panose="02040503050406030204" pitchFamily="18" charset="0"/>
                        </a:rPr>
                        <m:t>3</m:t>
                      </m:r>
                      <m:f>
                        <m:fPr>
                          <m:ctrlPr>
                            <a:rPr lang="en-US" sz="5400" b="1" i="1" smtClean="0">
                              <a:solidFill>
                                <a:schemeClr val="bg2">
                                  <a:lumMod val="25000"/>
                                </a:schemeClr>
                              </a:solidFill>
                              <a:latin typeface="Cambria Math" panose="02040503050406030204" pitchFamily="18" charset="0"/>
                            </a:rPr>
                          </m:ctrlPr>
                        </m:fPr>
                        <m:num>
                          <m:r>
                            <a:rPr lang="en-US" sz="5400" b="1" i="1" smtClean="0">
                              <a:solidFill>
                                <a:schemeClr val="bg2">
                                  <a:lumMod val="25000"/>
                                </a:schemeClr>
                              </a:solidFill>
                              <a:latin typeface="Cambria Math" panose="02040503050406030204" pitchFamily="18" charset="0"/>
                            </a:rPr>
                            <m:t> </m:t>
                          </m:r>
                          <m:r>
                            <a:rPr lang="en-US" sz="5400" b="1" i="1" smtClean="0">
                              <a:solidFill>
                                <a:schemeClr val="bg2">
                                  <a:lumMod val="25000"/>
                                </a:schemeClr>
                              </a:solidFill>
                              <a:latin typeface="Cambria Math" panose="02040503050406030204" pitchFamily="18" charset="0"/>
                            </a:rPr>
                            <m:t>𝟓</m:t>
                          </m:r>
                          <m:r>
                            <a:rPr lang="en-US" sz="5400" b="1" i="1" smtClean="0">
                              <a:solidFill>
                                <a:schemeClr val="bg2">
                                  <a:lumMod val="25000"/>
                                </a:schemeClr>
                              </a:solidFill>
                              <a:latin typeface="Cambria Math" panose="02040503050406030204" pitchFamily="18" charset="0"/>
                            </a:rPr>
                            <m:t>"</m:t>
                          </m:r>
                        </m:num>
                        <m:den>
                          <m:r>
                            <a:rPr lang="en-US" sz="5400" b="1" i="0" smtClean="0">
                              <a:solidFill>
                                <a:schemeClr val="bg2">
                                  <a:lumMod val="25000"/>
                                </a:schemeClr>
                              </a:solidFill>
                              <a:latin typeface="Cambria Math" panose="02040503050406030204" pitchFamily="18" charset="0"/>
                            </a:rPr>
                            <m:t>𝟖</m:t>
                          </m:r>
                        </m:den>
                      </m:f>
                      <m:r>
                        <a:rPr lang="en-US" sz="5400" b="1" i="1">
                          <a:solidFill>
                            <a:schemeClr val="bg2">
                              <a:lumMod val="25000"/>
                            </a:schemeClr>
                          </a:solidFill>
                          <a:latin typeface="Cambria Math" panose="02040503050406030204" pitchFamily="18" charset="0"/>
                        </a:rPr>
                        <m:t>=</m:t>
                      </m:r>
                    </m:oMath>
                  </m:oMathPara>
                </a14:m>
                <a:endParaRPr lang="en-US" sz="5400" b="1" dirty="0" smtClean="0">
                  <a:solidFill>
                    <a:schemeClr val="bg2">
                      <a:lumMod val="25000"/>
                    </a:schemeClr>
                  </a:solidFill>
                  <a:latin typeface="Cambria" panose="020405030504060302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960492" y="0"/>
                <a:ext cx="5183508" cy="2501710"/>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8913621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539261" y="376484"/>
                <a:ext cx="8147539" cy="923330"/>
              </a:xfrm>
              <a:prstGeom prst="rect">
                <a:avLst/>
              </a:prstGeom>
            </p:spPr>
            <p:txBody>
              <a:bodyPr wrap="square">
                <a:spAutoFit/>
              </a:bodyPr>
              <a:lstStyle/>
              <a:p>
                <a14:m>
                  <m:oMath xmlns:m="http://schemas.openxmlformats.org/officeDocument/2006/math">
                    <m:r>
                      <m:rPr>
                        <m:nor/>
                      </m:rPr>
                      <a:rPr lang="en-US" sz="5400" b="1" i="0" dirty="0" smtClean="0">
                        <a:solidFill>
                          <a:schemeClr val="bg2">
                            <a:lumMod val="25000"/>
                          </a:schemeClr>
                        </a:solidFill>
                        <a:latin typeface="Cambria" panose="02040503050406030204" pitchFamily="18" charset="0"/>
                      </a:rPr>
                      <m:t>67" + 67" + 3" + 3"</m:t>
                    </m:r>
                  </m:oMath>
                </a14:m>
                <a:r>
                  <a:rPr lang="en-US" sz="5400" b="1" dirty="0" smtClean="0">
                    <a:solidFill>
                      <a:schemeClr val="bg2">
                        <a:lumMod val="25000"/>
                      </a:schemeClr>
                    </a:solidFill>
                    <a:latin typeface="Cambria" panose="02040503050406030204" pitchFamily="18" charset="0"/>
                  </a:rPr>
                  <a:t> = 140”</a:t>
                </a:r>
              </a:p>
            </p:txBody>
          </p:sp>
        </mc:Choice>
        <mc:Fallback xmlns="">
          <p:sp>
            <p:nvSpPr>
              <p:cNvPr id="2" name="Rectangle 1"/>
              <p:cNvSpPr>
                <a:spLocks noRot="1" noChangeAspect="1" noMove="1" noResize="1" noEditPoints="1" noAdjustHandles="1" noChangeArrowheads="1" noChangeShapeType="1" noTextEdit="1"/>
              </p:cNvSpPr>
              <p:nvPr/>
            </p:nvSpPr>
            <p:spPr>
              <a:xfrm>
                <a:off x="539261" y="376484"/>
                <a:ext cx="8147539" cy="923330"/>
              </a:xfrm>
              <a:prstGeom prst="rect">
                <a:avLst/>
              </a:prstGeom>
              <a:blipFill rotWithShape="0">
                <a:blip r:embed="rId3"/>
                <a:stretch>
                  <a:fillRect t="-18543" r="-3515" b="-39735"/>
                </a:stretch>
              </a:blipFill>
            </p:spPr>
            <p:txBody>
              <a:bodyPr/>
              <a:lstStyle/>
              <a:p>
                <a:r>
                  <a:rPr lang="en-US">
                    <a:noFill/>
                  </a:rPr>
                  <a:t> </a:t>
                </a:r>
              </a:p>
            </p:txBody>
          </p:sp>
        </mc:Fallback>
      </mc:AlternateContent>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6769" y="1699846"/>
            <a:ext cx="7737231" cy="5158154"/>
          </a:xfrm>
          <a:prstGeom prst="rect">
            <a:avLst/>
          </a:prstGeom>
        </p:spPr>
      </p:pic>
    </p:spTree>
    <p:extLst>
      <p:ext uri="{BB962C8B-B14F-4D97-AF65-F5344CB8AC3E}">
        <p14:creationId xmlns:p14="http://schemas.microsoft.com/office/powerpoint/2010/main" val="216807952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949569" y="797168"/>
                <a:ext cx="6928340" cy="1670714"/>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sz="5400" b="1" i="1" smtClean="0">
                              <a:solidFill>
                                <a:schemeClr val="bg2">
                                  <a:lumMod val="25000"/>
                                </a:schemeClr>
                              </a:solidFill>
                              <a:latin typeface="Cambria Math" panose="02040503050406030204" pitchFamily="18" charset="0"/>
                            </a:rPr>
                          </m:ctrlPr>
                        </m:fPr>
                        <m:num>
                          <m:r>
                            <a:rPr lang="en-US" sz="5400" b="1" i="1" smtClean="0">
                              <a:solidFill>
                                <a:schemeClr val="bg2">
                                  <a:lumMod val="25000"/>
                                </a:schemeClr>
                              </a:solidFill>
                              <a:latin typeface="Cambria Math" panose="02040503050406030204" pitchFamily="18" charset="0"/>
                            </a:rPr>
                            <m:t> </m:t>
                          </m:r>
                          <m:r>
                            <a:rPr lang="en-US" sz="5400" b="1" i="1" smtClean="0">
                              <a:solidFill>
                                <a:schemeClr val="bg2">
                                  <a:lumMod val="25000"/>
                                </a:schemeClr>
                              </a:solidFill>
                              <a:latin typeface="Cambria Math" panose="02040503050406030204" pitchFamily="18" charset="0"/>
                            </a:rPr>
                            <m:t>𝟏</m:t>
                          </m:r>
                          <m:r>
                            <a:rPr lang="en-US" sz="5400" b="1" i="1" smtClean="0">
                              <a:solidFill>
                                <a:schemeClr val="bg2">
                                  <a:lumMod val="25000"/>
                                </a:schemeClr>
                              </a:solidFill>
                              <a:latin typeface="Cambria Math" panose="02040503050406030204" pitchFamily="18" charset="0"/>
                            </a:rPr>
                            <m:t>"</m:t>
                          </m:r>
                        </m:num>
                        <m:den>
                          <m:r>
                            <a:rPr lang="en-US" sz="5400" b="1" i="0" smtClean="0">
                              <a:solidFill>
                                <a:schemeClr val="bg2">
                                  <a:lumMod val="25000"/>
                                </a:schemeClr>
                              </a:solidFill>
                              <a:latin typeface="Cambria Math" panose="02040503050406030204" pitchFamily="18" charset="0"/>
                            </a:rPr>
                            <m:t>𝟒</m:t>
                          </m:r>
                        </m:den>
                      </m:f>
                      <m:r>
                        <a:rPr lang="en-US" sz="5400" b="1" i="0" smtClean="0">
                          <a:solidFill>
                            <a:schemeClr val="bg2">
                              <a:lumMod val="25000"/>
                            </a:schemeClr>
                          </a:solidFill>
                          <a:latin typeface="Cambria Math" panose="02040503050406030204" pitchFamily="18" charset="0"/>
                        </a:rPr>
                        <m:t>+</m:t>
                      </m:r>
                      <m:f>
                        <m:fPr>
                          <m:ctrlPr>
                            <a:rPr lang="en-US" sz="5400" b="1" i="1">
                              <a:solidFill>
                                <a:schemeClr val="bg2">
                                  <a:lumMod val="25000"/>
                                </a:schemeClr>
                              </a:solidFill>
                              <a:latin typeface="Cambria Math" panose="02040503050406030204" pitchFamily="18" charset="0"/>
                            </a:rPr>
                          </m:ctrlPr>
                        </m:fPr>
                        <m:num>
                          <m:r>
                            <a:rPr lang="en-US" sz="5400" b="1" i="1">
                              <a:solidFill>
                                <a:schemeClr val="bg2">
                                  <a:lumMod val="25000"/>
                                </a:schemeClr>
                              </a:solidFill>
                              <a:latin typeface="Cambria Math" panose="02040503050406030204" pitchFamily="18" charset="0"/>
                            </a:rPr>
                            <m:t> </m:t>
                          </m:r>
                          <m:r>
                            <a:rPr lang="en-US" sz="5400" b="1" i="1">
                              <a:solidFill>
                                <a:schemeClr val="bg2">
                                  <a:lumMod val="25000"/>
                                </a:schemeClr>
                              </a:solidFill>
                              <a:latin typeface="Cambria Math" panose="02040503050406030204" pitchFamily="18" charset="0"/>
                            </a:rPr>
                            <m:t>𝟏</m:t>
                          </m:r>
                          <m:r>
                            <a:rPr lang="en-US" sz="5400" b="1" i="1">
                              <a:solidFill>
                                <a:schemeClr val="bg2">
                                  <a:lumMod val="25000"/>
                                </a:schemeClr>
                              </a:solidFill>
                              <a:latin typeface="Cambria Math" panose="02040503050406030204" pitchFamily="18" charset="0"/>
                            </a:rPr>
                            <m:t>"</m:t>
                          </m:r>
                        </m:num>
                        <m:den>
                          <m:r>
                            <a:rPr lang="en-US" sz="5400" b="1">
                              <a:solidFill>
                                <a:schemeClr val="bg2">
                                  <a:lumMod val="25000"/>
                                </a:schemeClr>
                              </a:solidFill>
                              <a:latin typeface="Cambria Math" panose="02040503050406030204" pitchFamily="18" charset="0"/>
                            </a:rPr>
                            <m:t>𝟒</m:t>
                          </m:r>
                        </m:den>
                      </m:f>
                      <m:r>
                        <a:rPr lang="en-US" sz="5400" b="1" i="0" smtClean="0">
                          <a:solidFill>
                            <a:schemeClr val="bg2">
                              <a:lumMod val="25000"/>
                            </a:schemeClr>
                          </a:solidFill>
                          <a:latin typeface="Cambria Math" panose="02040503050406030204" pitchFamily="18" charset="0"/>
                        </a:rPr>
                        <m:t>+</m:t>
                      </m:r>
                      <m:f>
                        <m:fPr>
                          <m:ctrlPr>
                            <a:rPr lang="en-US" sz="5400" b="1" i="1" smtClean="0">
                              <a:solidFill>
                                <a:schemeClr val="bg2">
                                  <a:lumMod val="25000"/>
                                </a:schemeClr>
                              </a:solidFill>
                              <a:latin typeface="Cambria Math" panose="02040503050406030204" pitchFamily="18" charset="0"/>
                            </a:rPr>
                          </m:ctrlPr>
                        </m:fPr>
                        <m:num>
                          <m:r>
                            <a:rPr lang="en-US" sz="5400" b="1" i="1" smtClean="0">
                              <a:solidFill>
                                <a:schemeClr val="bg2">
                                  <a:lumMod val="25000"/>
                                </a:schemeClr>
                              </a:solidFill>
                              <a:latin typeface="Cambria Math" panose="02040503050406030204" pitchFamily="18" charset="0"/>
                            </a:rPr>
                            <m:t> </m:t>
                          </m:r>
                          <m:r>
                            <a:rPr lang="en-US" sz="5400" b="1" i="1" smtClean="0">
                              <a:solidFill>
                                <a:schemeClr val="bg2">
                                  <a:lumMod val="25000"/>
                                </a:schemeClr>
                              </a:solidFill>
                              <a:latin typeface="Cambria Math" panose="02040503050406030204" pitchFamily="18" charset="0"/>
                            </a:rPr>
                            <m:t>𝟓</m:t>
                          </m:r>
                          <m:r>
                            <a:rPr lang="en-US" sz="5400" b="1" i="1" smtClean="0">
                              <a:solidFill>
                                <a:schemeClr val="bg2">
                                  <a:lumMod val="25000"/>
                                </a:schemeClr>
                              </a:solidFill>
                              <a:latin typeface="Cambria Math" panose="02040503050406030204" pitchFamily="18" charset="0"/>
                            </a:rPr>
                            <m:t>"</m:t>
                          </m:r>
                        </m:num>
                        <m:den>
                          <m:r>
                            <a:rPr lang="en-US" sz="5400" b="1" i="0" smtClean="0">
                              <a:solidFill>
                                <a:schemeClr val="bg2">
                                  <a:lumMod val="25000"/>
                                </a:schemeClr>
                              </a:solidFill>
                              <a:latin typeface="Cambria Math" panose="02040503050406030204" pitchFamily="18" charset="0"/>
                            </a:rPr>
                            <m:t>𝟖</m:t>
                          </m:r>
                        </m:den>
                      </m:f>
                      <m:r>
                        <a:rPr lang="en-US" sz="5400" b="1" i="1" smtClean="0">
                          <a:solidFill>
                            <a:schemeClr val="bg2">
                              <a:lumMod val="25000"/>
                            </a:schemeClr>
                          </a:solidFill>
                          <a:latin typeface="Cambria Math" panose="02040503050406030204" pitchFamily="18" charset="0"/>
                        </a:rPr>
                        <m:t>+</m:t>
                      </m:r>
                      <m:f>
                        <m:fPr>
                          <m:ctrlPr>
                            <a:rPr lang="en-US" sz="5400" b="1" i="1" smtClean="0">
                              <a:solidFill>
                                <a:schemeClr val="bg2">
                                  <a:lumMod val="25000"/>
                                </a:schemeClr>
                              </a:solidFill>
                              <a:latin typeface="Cambria Math" panose="02040503050406030204" pitchFamily="18" charset="0"/>
                            </a:rPr>
                          </m:ctrlPr>
                        </m:fPr>
                        <m:num>
                          <m:r>
                            <a:rPr lang="en-US" sz="5400" b="1" i="1">
                              <a:solidFill>
                                <a:schemeClr val="bg2">
                                  <a:lumMod val="25000"/>
                                </a:schemeClr>
                              </a:solidFill>
                              <a:latin typeface="Cambria Math" panose="02040503050406030204" pitchFamily="18" charset="0"/>
                            </a:rPr>
                            <m:t> </m:t>
                          </m:r>
                          <m:r>
                            <a:rPr lang="en-US" sz="5400" b="1" i="1" smtClean="0">
                              <a:solidFill>
                                <a:schemeClr val="bg2">
                                  <a:lumMod val="25000"/>
                                </a:schemeClr>
                              </a:solidFill>
                              <a:latin typeface="Cambria Math" panose="02040503050406030204" pitchFamily="18" charset="0"/>
                            </a:rPr>
                            <m:t>𝟓</m:t>
                          </m:r>
                          <m:r>
                            <a:rPr lang="en-US" sz="5400" b="1" i="1">
                              <a:solidFill>
                                <a:schemeClr val="bg2">
                                  <a:lumMod val="25000"/>
                                </a:schemeClr>
                              </a:solidFill>
                              <a:latin typeface="Cambria Math" panose="02040503050406030204" pitchFamily="18" charset="0"/>
                            </a:rPr>
                            <m:t>"</m:t>
                          </m:r>
                        </m:num>
                        <m:den>
                          <m:r>
                            <a:rPr lang="en-US" sz="5400" b="1" i="0" smtClean="0">
                              <a:solidFill>
                                <a:schemeClr val="bg2">
                                  <a:lumMod val="25000"/>
                                </a:schemeClr>
                              </a:solidFill>
                              <a:latin typeface="Cambria Math" panose="02040503050406030204" pitchFamily="18" charset="0"/>
                            </a:rPr>
                            <m:t>𝟖</m:t>
                          </m:r>
                        </m:den>
                      </m:f>
                      <m:r>
                        <a:rPr lang="en-US" sz="5400" b="1" i="1">
                          <a:solidFill>
                            <a:schemeClr val="bg2">
                              <a:lumMod val="25000"/>
                            </a:schemeClr>
                          </a:solidFill>
                          <a:latin typeface="Cambria Math" panose="02040503050406030204" pitchFamily="18" charset="0"/>
                        </a:rPr>
                        <m:t>=</m:t>
                      </m:r>
                    </m:oMath>
                  </m:oMathPara>
                </a14:m>
                <a:endParaRPr lang="en-US" sz="5400" b="1" dirty="0" smtClean="0">
                  <a:solidFill>
                    <a:schemeClr val="bg2">
                      <a:lumMod val="25000"/>
                    </a:schemeClr>
                  </a:solidFill>
                  <a:latin typeface="Cambria" panose="020405030504060302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49569" y="797168"/>
                <a:ext cx="6928340" cy="1670714"/>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87569" y="3880339"/>
                <a:ext cx="8956431" cy="1080617"/>
              </a:xfrm>
              <a:prstGeom prst="rect">
                <a:avLst/>
              </a:prstGeom>
            </p:spPr>
            <p:txBody>
              <a:bodyPr wrap="square">
                <a:spAutoFit/>
              </a:bodyPr>
              <a:lstStyle/>
              <a:p>
                <a14:m>
                  <m:oMath xmlns:m="http://schemas.openxmlformats.org/officeDocument/2006/math">
                    <m:f>
                      <m:fPr>
                        <m:ctrlPr>
                          <a:rPr lang="en-US" sz="4400" b="1" i="1" smtClean="0">
                            <a:solidFill>
                              <a:schemeClr val="bg2">
                                <a:lumMod val="25000"/>
                              </a:schemeClr>
                            </a:solidFill>
                            <a:latin typeface="Cambria Math" panose="02040503050406030204" pitchFamily="18" charset="0"/>
                          </a:rPr>
                        </m:ctrlPr>
                      </m:fPr>
                      <m:num>
                        <m:r>
                          <a:rPr lang="en-US" sz="4400" b="1" i="1" smtClean="0">
                            <a:solidFill>
                              <a:schemeClr val="bg2">
                                <a:lumMod val="25000"/>
                              </a:schemeClr>
                            </a:solidFill>
                            <a:latin typeface="Cambria Math" panose="02040503050406030204" pitchFamily="18" charset="0"/>
                          </a:rPr>
                          <m:t> </m:t>
                        </m:r>
                        <m:r>
                          <a:rPr lang="en-US" sz="4400" b="1" i="1" smtClean="0">
                            <a:solidFill>
                              <a:schemeClr val="bg2">
                                <a:lumMod val="25000"/>
                              </a:schemeClr>
                            </a:solidFill>
                            <a:latin typeface="Cambria Math" panose="02040503050406030204" pitchFamily="18" charset="0"/>
                          </a:rPr>
                          <m:t>𝟐</m:t>
                        </m:r>
                        <m:r>
                          <a:rPr lang="en-US" sz="4400" b="1" i="1" smtClean="0">
                            <a:solidFill>
                              <a:schemeClr val="bg2">
                                <a:lumMod val="25000"/>
                              </a:schemeClr>
                            </a:solidFill>
                            <a:latin typeface="Cambria Math" panose="02040503050406030204" pitchFamily="18" charset="0"/>
                          </a:rPr>
                          <m:t>"</m:t>
                        </m:r>
                      </m:num>
                      <m:den>
                        <m:r>
                          <a:rPr lang="en-US" sz="4400" b="1" i="0" smtClean="0">
                            <a:solidFill>
                              <a:schemeClr val="bg2">
                                <a:lumMod val="25000"/>
                              </a:schemeClr>
                            </a:solidFill>
                            <a:latin typeface="Cambria Math" panose="02040503050406030204" pitchFamily="18" charset="0"/>
                          </a:rPr>
                          <m:t>𝟖</m:t>
                        </m:r>
                      </m:den>
                    </m:f>
                    <m:r>
                      <a:rPr lang="en-US" sz="4400" b="1" i="0" smtClean="0">
                        <a:solidFill>
                          <a:schemeClr val="bg2">
                            <a:lumMod val="25000"/>
                          </a:schemeClr>
                        </a:solidFill>
                        <a:latin typeface="Cambria Math" panose="02040503050406030204" pitchFamily="18" charset="0"/>
                      </a:rPr>
                      <m:t>+</m:t>
                    </m:r>
                    <m:f>
                      <m:fPr>
                        <m:ctrlPr>
                          <a:rPr lang="en-US" sz="4400" b="1" i="1">
                            <a:solidFill>
                              <a:schemeClr val="bg2">
                                <a:lumMod val="25000"/>
                              </a:schemeClr>
                            </a:solidFill>
                            <a:latin typeface="Cambria Math" panose="02040503050406030204" pitchFamily="18" charset="0"/>
                          </a:rPr>
                        </m:ctrlPr>
                      </m:fPr>
                      <m:num>
                        <m:r>
                          <a:rPr lang="en-US" sz="4400" b="1" i="1">
                            <a:solidFill>
                              <a:schemeClr val="bg2">
                                <a:lumMod val="25000"/>
                              </a:schemeClr>
                            </a:solidFill>
                            <a:latin typeface="Cambria Math" panose="02040503050406030204" pitchFamily="18" charset="0"/>
                          </a:rPr>
                          <m:t> </m:t>
                        </m:r>
                        <m:r>
                          <a:rPr lang="en-US" sz="4400" b="1" i="1" smtClean="0">
                            <a:solidFill>
                              <a:schemeClr val="bg2">
                                <a:lumMod val="25000"/>
                              </a:schemeClr>
                            </a:solidFill>
                            <a:latin typeface="Cambria Math" panose="02040503050406030204" pitchFamily="18" charset="0"/>
                          </a:rPr>
                          <m:t>𝟐</m:t>
                        </m:r>
                        <m:r>
                          <a:rPr lang="en-US" sz="4400" b="1" i="1">
                            <a:solidFill>
                              <a:schemeClr val="bg2">
                                <a:lumMod val="25000"/>
                              </a:schemeClr>
                            </a:solidFill>
                            <a:latin typeface="Cambria Math" panose="02040503050406030204" pitchFamily="18" charset="0"/>
                          </a:rPr>
                          <m:t>"</m:t>
                        </m:r>
                      </m:num>
                      <m:den>
                        <m:r>
                          <a:rPr lang="en-US" sz="4400" b="1" i="0" smtClean="0">
                            <a:solidFill>
                              <a:schemeClr val="bg2">
                                <a:lumMod val="25000"/>
                              </a:schemeClr>
                            </a:solidFill>
                            <a:latin typeface="Cambria Math" panose="02040503050406030204" pitchFamily="18" charset="0"/>
                          </a:rPr>
                          <m:t>𝟖</m:t>
                        </m:r>
                      </m:den>
                    </m:f>
                    <m:r>
                      <a:rPr lang="en-US" sz="4400" b="1" i="0" smtClean="0">
                        <a:solidFill>
                          <a:schemeClr val="bg2">
                            <a:lumMod val="25000"/>
                          </a:schemeClr>
                        </a:solidFill>
                        <a:latin typeface="Cambria Math" panose="02040503050406030204" pitchFamily="18" charset="0"/>
                      </a:rPr>
                      <m:t>+</m:t>
                    </m:r>
                    <m:f>
                      <m:fPr>
                        <m:ctrlPr>
                          <a:rPr lang="en-US" sz="4400" b="1" i="1" smtClean="0">
                            <a:solidFill>
                              <a:schemeClr val="bg2">
                                <a:lumMod val="25000"/>
                              </a:schemeClr>
                            </a:solidFill>
                            <a:latin typeface="Cambria Math" panose="02040503050406030204" pitchFamily="18" charset="0"/>
                          </a:rPr>
                        </m:ctrlPr>
                      </m:fPr>
                      <m:num>
                        <m:r>
                          <a:rPr lang="en-US" sz="4400" b="1" i="1" smtClean="0">
                            <a:solidFill>
                              <a:schemeClr val="bg2">
                                <a:lumMod val="25000"/>
                              </a:schemeClr>
                            </a:solidFill>
                            <a:latin typeface="Cambria Math" panose="02040503050406030204" pitchFamily="18" charset="0"/>
                          </a:rPr>
                          <m:t> </m:t>
                        </m:r>
                        <m:r>
                          <a:rPr lang="en-US" sz="4400" b="1" i="1" smtClean="0">
                            <a:solidFill>
                              <a:schemeClr val="bg2">
                                <a:lumMod val="25000"/>
                              </a:schemeClr>
                            </a:solidFill>
                            <a:latin typeface="Cambria Math" panose="02040503050406030204" pitchFamily="18" charset="0"/>
                          </a:rPr>
                          <m:t>𝟓</m:t>
                        </m:r>
                        <m:r>
                          <a:rPr lang="en-US" sz="4400" b="1" i="1" smtClean="0">
                            <a:solidFill>
                              <a:schemeClr val="bg2">
                                <a:lumMod val="25000"/>
                              </a:schemeClr>
                            </a:solidFill>
                            <a:latin typeface="Cambria Math" panose="02040503050406030204" pitchFamily="18" charset="0"/>
                          </a:rPr>
                          <m:t>"</m:t>
                        </m:r>
                      </m:num>
                      <m:den>
                        <m:r>
                          <a:rPr lang="en-US" sz="4400" b="1" i="0" smtClean="0">
                            <a:solidFill>
                              <a:schemeClr val="bg2">
                                <a:lumMod val="25000"/>
                              </a:schemeClr>
                            </a:solidFill>
                            <a:latin typeface="Cambria Math" panose="02040503050406030204" pitchFamily="18" charset="0"/>
                          </a:rPr>
                          <m:t>𝟖</m:t>
                        </m:r>
                      </m:den>
                    </m:f>
                    <m:r>
                      <a:rPr lang="en-US" sz="4400" b="1" i="1" smtClean="0">
                        <a:solidFill>
                          <a:schemeClr val="bg2">
                            <a:lumMod val="25000"/>
                          </a:schemeClr>
                        </a:solidFill>
                        <a:latin typeface="Cambria Math" panose="02040503050406030204" pitchFamily="18" charset="0"/>
                      </a:rPr>
                      <m:t>+</m:t>
                    </m:r>
                    <m:f>
                      <m:fPr>
                        <m:ctrlPr>
                          <a:rPr lang="en-US" sz="4400" b="1" i="1" smtClean="0">
                            <a:solidFill>
                              <a:schemeClr val="bg2">
                                <a:lumMod val="25000"/>
                              </a:schemeClr>
                            </a:solidFill>
                            <a:latin typeface="Cambria Math" panose="02040503050406030204" pitchFamily="18" charset="0"/>
                          </a:rPr>
                        </m:ctrlPr>
                      </m:fPr>
                      <m:num>
                        <m:r>
                          <a:rPr lang="en-US" sz="4400" b="1" i="1">
                            <a:solidFill>
                              <a:schemeClr val="bg2">
                                <a:lumMod val="25000"/>
                              </a:schemeClr>
                            </a:solidFill>
                            <a:latin typeface="Cambria Math" panose="02040503050406030204" pitchFamily="18" charset="0"/>
                          </a:rPr>
                          <m:t> </m:t>
                        </m:r>
                        <m:r>
                          <a:rPr lang="en-US" sz="4400" b="1" i="1" smtClean="0">
                            <a:solidFill>
                              <a:schemeClr val="bg2">
                                <a:lumMod val="25000"/>
                              </a:schemeClr>
                            </a:solidFill>
                            <a:latin typeface="Cambria Math" panose="02040503050406030204" pitchFamily="18" charset="0"/>
                          </a:rPr>
                          <m:t>𝟓</m:t>
                        </m:r>
                        <m:r>
                          <a:rPr lang="en-US" sz="4400" b="1" i="1">
                            <a:solidFill>
                              <a:schemeClr val="bg2">
                                <a:lumMod val="25000"/>
                              </a:schemeClr>
                            </a:solidFill>
                            <a:latin typeface="Cambria Math" panose="02040503050406030204" pitchFamily="18" charset="0"/>
                          </a:rPr>
                          <m:t>"</m:t>
                        </m:r>
                      </m:num>
                      <m:den>
                        <m:r>
                          <a:rPr lang="en-US" sz="4400" b="1" i="0" smtClean="0">
                            <a:solidFill>
                              <a:schemeClr val="bg2">
                                <a:lumMod val="25000"/>
                              </a:schemeClr>
                            </a:solidFill>
                            <a:latin typeface="Cambria Math" panose="02040503050406030204" pitchFamily="18" charset="0"/>
                          </a:rPr>
                          <m:t>𝟖</m:t>
                        </m:r>
                      </m:den>
                    </m:f>
                    <m:r>
                      <a:rPr lang="en-US" sz="4400" b="1" i="1">
                        <a:solidFill>
                          <a:schemeClr val="bg2">
                            <a:lumMod val="25000"/>
                          </a:schemeClr>
                        </a:solidFill>
                        <a:latin typeface="Cambria Math" panose="02040503050406030204" pitchFamily="18" charset="0"/>
                      </a:rPr>
                      <m:t>=</m:t>
                    </m:r>
                  </m:oMath>
                </a14:m>
                <a:r>
                  <a:rPr lang="en-US" sz="4400" b="1" dirty="0" smtClean="0">
                    <a:solidFill>
                      <a:schemeClr val="bg2">
                        <a:lumMod val="25000"/>
                      </a:schemeClr>
                    </a:solidFill>
                    <a:latin typeface="Cambria" panose="02040503050406030204" pitchFamily="18" charset="0"/>
                  </a:rPr>
                  <a:t> </a:t>
                </a:r>
                <a14:m>
                  <m:oMath xmlns:m="http://schemas.openxmlformats.org/officeDocument/2006/math">
                    <m:f>
                      <m:fPr>
                        <m:ctrlPr>
                          <a:rPr lang="en-US" sz="4400" b="1" i="1">
                            <a:solidFill>
                              <a:schemeClr val="bg2">
                                <a:lumMod val="25000"/>
                              </a:schemeClr>
                            </a:solidFill>
                            <a:latin typeface="Cambria Math" panose="02040503050406030204" pitchFamily="18" charset="0"/>
                          </a:rPr>
                        </m:ctrlPr>
                      </m:fPr>
                      <m:num>
                        <m:r>
                          <a:rPr lang="en-US" sz="4400" b="1" i="1">
                            <a:solidFill>
                              <a:schemeClr val="bg2">
                                <a:lumMod val="25000"/>
                              </a:schemeClr>
                            </a:solidFill>
                            <a:latin typeface="Cambria Math" panose="02040503050406030204" pitchFamily="18" charset="0"/>
                          </a:rPr>
                          <m:t> </m:t>
                        </m:r>
                        <m:r>
                          <a:rPr lang="en-US" sz="4400" b="1" i="1" smtClean="0">
                            <a:solidFill>
                              <a:schemeClr val="bg2">
                                <a:lumMod val="25000"/>
                              </a:schemeClr>
                            </a:solidFill>
                            <a:latin typeface="Cambria Math" panose="02040503050406030204" pitchFamily="18" charset="0"/>
                          </a:rPr>
                          <m:t>𝟏𝟒</m:t>
                        </m:r>
                        <m:r>
                          <a:rPr lang="en-US" sz="4400" b="1" i="1">
                            <a:solidFill>
                              <a:schemeClr val="bg2">
                                <a:lumMod val="25000"/>
                              </a:schemeClr>
                            </a:solidFill>
                            <a:latin typeface="Cambria Math" panose="02040503050406030204" pitchFamily="18" charset="0"/>
                          </a:rPr>
                          <m:t>"</m:t>
                        </m:r>
                      </m:num>
                      <m:den>
                        <m:r>
                          <a:rPr lang="en-US" sz="4400" b="1">
                            <a:solidFill>
                              <a:schemeClr val="bg2">
                                <a:lumMod val="25000"/>
                              </a:schemeClr>
                            </a:solidFill>
                            <a:latin typeface="Cambria Math" panose="02040503050406030204" pitchFamily="18" charset="0"/>
                          </a:rPr>
                          <m:t>𝟖</m:t>
                        </m:r>
                      </m:den>
                    </m:f>
                  </m:oMath>
                </a14:m>
                <a:r>
                  <a:rPr lang="en-US" sz="4400" b="1" dirty="0" smtClean="0">
                    <a:solidFill>
                      <a:schemeClr val="bg2">
                        <a:lumMod val="25000"/>
                      </a:schemeClr>
                    </a:solidFill>
                    <a:latin typeface="Cambria" panose="02040503050406030204" pitchFamily="18" charset="0"/>
                  </a:rPr>
                  <a:t> </a:t>
                </a:r>
                <a14:m>
                  <m:oMath xmlns:m="http://schemas.openxmlformats.org/officeDocument/2006/math">
                    <m:r>
                      <a:rPr lang="en-US" sz="4400" b="1" i="1">
                        <a:solidFill>
                          <a:schemeClr val="bg2">
                            <a:lumMod val="25000"/>
                          </a:schemeClr>
                        </a:solidFill>
                        <a:latin typeface="Cambria Math" panose="02040503050406030204" pitchFamily="18" charset="0"/>
                      </a:rPr>
                      <m:t>=</m:t>
                    </m:r>
                  </m:oMath>
                </a14:m>
                <a:r>
                  <a:rPr lang="en-US" sz="4400" b="1" dirty="0" smtClean="0">
                    <a:solidFill>
                      <a:schemeClr val="bg2">
                        <a:lumMod val="25000"/>
                      </a:schemeClr>
                    </a:solidFill>
                    <a:latin typeface="Cambria" panose="02040503050406030204" pitchFamily="18" charset="0"/>
                  </a:rPr>
                  <a:t> 1</a:t>
                </a:r>
                <a14:m>
                  <m:oMath xmlns:m="http://schemas.openxmlformats.org/officeDocument/2006/math">
                    <m:f>
                      <m:fPr>
                        <m:ctrlPr>
                          <a:rPr lang="en-US" sz="4400" b="1" i="1">
                            <a:solidFill>
                              <a:schemeClr val="bg2">
                                <a:lumMod val="25000"/>
                              </a:schemeClr>
                            </a:solidFill>
                            <a:latin typeface="Cambria Math" panose="02040503050406030204" pitchFamily="18" charset="0"/>
                          </a:rPr>
                        </m:ctrlPr>
                      </m:fPr>
                      <m:num>
                        <m:r>
                          <a:rPr lang="en-US" sz="4400" b="1" i="1">
                            <a:solidFill>
                              <a:schemeClr val="bg2">
                                <a:lumMod val="25000"/>
                              </a:schemeClr>
                            </a:solidFill>
                            <a:latin typeface="Cambria Math" panose="02040503050406030204" pitchFamily="18" charset="0"/>
                          </a:rPr>
                          <m:t> </m:t>
                        </m:r>
                        <m:r>
                          <a:rPr lang="en-US" sz="4400" b="1" i="1" smtClean="0">
                            <a:solidFill>
                              <a:schemeClr val="bg2">
                                <a:lumMod val="25000"/>
                              </a:schemeClr>
                            </a:solidFill>
                            <a:latin typeface="Cambria Math" panose="02040503050406030204" pitchFamily="18" charset="0"/>
                          </a:rPr>
                          <m:t>𝟔</m:t>
                        </m:r>
                        <m:r>
                          <a:rPr lang="en-US" sz="4400" b="1" i="1">
                            <a:solidFill>
                              <a:schemeClr val="bg2">
                                <a:lumMod val="25000"/>
                              </a:schemeClr>
                            </a:solidFill>
                            <a:latin typeface="Cambria Math" panose="02040503050406030204" pitchFamily="18" charset="0"/>
                          </a:rPr>
                          <m:t>"</m:t>
                        </m:r>
                      </m:num>
                      <m:den>
                        <m:r>
                          <a:rPr lang="en-US" sz="4400" b="1">
                            <a:solidFill>
                              <a:schemeClr val="bg2">
                                <a:lumMod val="25000"/>
                              </a:schemeClr>
                            </a:solidFill>
                            <a:latin typeface="Cambria Math" panose="02040503050406030204" pitchFamily="18" charset="0"/>
                          </a:rPr>
                          <m:t>𝟖</m:t>
                        </m:r>
                      </m:den>
                    </m:f>
                    <m:r>
                      <a:rPr lang="en-US" sz="4400" b="1" i="1">
                        <a:solidFill>
                          <a:schemeClr val="bg2">
                            <a:lumMod val="25000"/>
                          </a:schemeClr>
                        </a:solidFill>
                        <a:latin typeface="Cambria Math" panose="02040503050406030204" pitchFamily="18" charset="0"/>
                      </a:rPr>
                      <m:t>=</m:t>
                    </m:r>
                  </m:oMath>
                </a14:m>
                <a:r>
                  <a:rPr lang="en-US" sz="4400" b="1" dirty="0">
                    <a:solidFill>
                      <a:schemeClr val="bg2">
                        <a:lumMod val="25000"/>
                      </a:schemeClr>
                    </a:solidFill>
                    <a:latin typeface="Cambria" panose="02040503050406030204" pitchFamily="18" charset="0"/>
                  </a:rPr>
                  <a:t> 1</a:t>
                </a:r>
                <a14:m>
                  <m:oMath xmlns:m="http://schemas.openxmlformats.org/officeDocument/2006/math">
                    <m:f>
                      <m:fPr>
                        <m:ctrlPr>
                          <a:rPr lang="en-US" sz="4400" b="1" i="1">
                            <a:solidFill>
                              <a:schemeClr val="bg2">
                                <a:lumMod val="25000"/>
                              </a:schemeClr>
                            </a:solidFill>
                            <a:latin typeface="Cambria Math" panose="02040503050406030204" pitchFamily="18" charset="0"/>
                          </a:rPr>
                        </m:ctrlPr>
                      </m:fPr>
                      <m:num>
                        <m:r>
                          <a:rPr lang="en-US" sz="4400" b="1" i="1">
                            <a:solidFill>
                              <a:schemeClr val="bg2">
                                <a:lumMod val="25000"/>
                              </a:schemeClr>
                            </a:solidFill>
                            <a:latin typeface="Cambria Math" panose="02040503050406030204" pitchFamily="18" charset="0"/>
                          </a:rPr>
                          <m:t> </m:t>
                        </m:r>
                        <m:r>
                          <a:rPr lang="en-US" sz="4400" b="1" i="1" smtClean="0">
                            <a:solidFill>
                              <a:schemeClr val="bg2">
                                <a:lumMod val="25000"/>
                              </a:schemeClr>
                            </a:solidFill>
                            <a:latin typeface="Cambria Math" panose="02040503050406030204" pitchFamily="18" charset="0"/>
                          </a:rPr>
                          <m:t>𝟑</m:t>
                        </m:r>
                        <m:r>
                          <a:rPr lang="en-US" sz="4400" b="1" i="1">
                            <a:solidFill>
                              <a:schemeClr val="bg2">
                                <a:lumMod val="25000"/>
                              </a:schemeClr>
                            </a:solidFill>
                            <a:latin typeface="Cambria Math" panose="02040503050406030204" pitchFamily="18" charset="0"/>
                          </a:rPr>
                          <m:t>"</m:t>
                        </m:r>
                      </m:num>
                      <m:den>
                        <m:r>
                          <a:rPr lang="en-US" sz="4400" b="1" i="0" smtClean="0">
                            <a:solidFill>
                              <a:schemeClr val="bg2">
                                <a:lumMod val="25000"/>
                              </a:schemeClr>
                            </a:solidFill>
                            <a:latin typeface="Cambria Math" panose="02040503050406030204" pitchFamily="18" charset="0"/>
                          </a:rPr>
                          <m:t>𝟒</m:t>
                        </m:r>
                      </m:den>
                    </m:f>
                  </m:oMath>
                </a14:m>
                <a:r>
                  <a:rPr lang="en-US" sz="4400" b="1" dirty="0">
                    <a:solidFill>
                      <a:schemeClr val="bg2">
                        <a:lumMod val="25000"/>
                      </a:schemeClr>
                    </a:solidFill>
                    <a:latin typeface="Cambria" panose="02040503050406030204" pitchFamily="18" charset="0"/>
                  </a:rPr>
                  <a:t> </a:t>
                </a:r>
              </a:p>
            </p:txBody>
          </p:sp>
        </mc:Choice>
        <mc:Fallback xmlns="">
          <p:sp>
            <p:nvSpPr>
              <p:cNvPr id="4" name="Rectangle 3"/>
              <p:cNvSpPr>
                <a:spLocks noRot="1" noChangeAspect="1" noMove="1" noResize="1" noEditPoints="1" noAdjustHandles="1" noChangeArrowheads="1" noChangeShapeType="1" noTextEdit="1"/>
              </p:cNvSpPr>
              <p:nvPr/>
            </p:nvSpPr>
            <p:spPr>
              <a:xfrm>
                <a:off x="187569" y="3880339"/>
                <a:ext cx="8956431" cy="1080617"/>
              </a:xfrm>
              <a:prstGeom prst="rect">
                <a:avLst/>
              </a:prstGeom>
              <a:blipFill rotWithShape="0">
                <a:blip r:embed="rId4"/>
                <a:stretch>
                  <a:fillRect b="-11864"/>
                </a:stretch>
              </a:blipFill>
            </p:spPr>
            <p:txBody>
              <a:bodyPr/>
              <a:lstStyle/>
              <a:p>
                <a:r>
                  <a:rPr lang="en-US">
                    <a:noFill/>
                  </a:rPr>
                  <a:t> </a:t>
                </a:r>
              </a:p>
            </p:txBody>
          </p:sp>
        </mc:Fallback>
      </mc:AlternateContent>
    </p:spTree>
    <p:extLst>
      <p:ext uri="{BB962C8B-B14F-4D97-AF65-F5344CB8AC3E}">
        <p14:creationId xmlns:p14="http://schemas.microsoft.com/office/powerpoint/2010/main" val="1864436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84134" y="134124"/>
            <a:ext cx="8818536" cy="2934538"/>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5400" b="1" dirty="0" smtClean="0">
                <a:solidFill>
                  <a:schemeClr val="accent1"/>
                </a:solidFill>
              </a:rPr>
              <a:t>In construction, </a:t>
            </a:r>
            <a:r>
              <a:rPr lang="en-US" sz="5400" b="1" u="sng" dirty="0" smtClean="0">
                <a:solidFill>
                  <a:schemeClr val="accent1"/>
                </a:solidFill>
              </a:rPr>
              <a:t>multiplying</a:t>
            </a:r>
            <a:r>
              <a:rPr lang="en-US" sz="5400" b="1" dirty="0" smtClean="0">
                <a:solidFill>
                  <a:schemeClr val="accent1"/>
                </a:solidFill>
              </a:rPr>
              <a:t> fractions can result in a smaller number.</a:t>
            </a:r>
            <a:endParaRPr lang="en-US" sz="5400" b="1" dirty="0">
              <a:solidFill>
                <a:schemeClr val="accent1"/>
              </a:solidFill>
            </a:endParaRPr>
          </a:p>
        </p:txBody>
      </p:sp>
      <p:sp>
        <p:nvSpPr>
          <p:cNvPr id="3" name="Title 1"/>
          <p:cNvSpPr txBox="1">
            <a:spLocks/>
          </p:cNvSpPr>
          <p:nvPr/>
        </p:nvSpPr>
        <p:spPr>
          <a:xfrm>
            <a:off x="3809999" y="3232590"/>
            <a:ext cx="1379350" cy="852407"/>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5400" b="1" dirty="0" smtClean="0">
                <a:solidFill>
                  <a:schemeClr val="tx2"/>
                </a:solidFill>
              </a:rPr>
              <a:t>but</a:t>
            </a:r>
            <a:endParaRPr lang="en-US" sz="5400" b="1" dirty="0">
              <a:solidFill>
                <a:schemeClr val="tx2"/>
              </a:solidFill>
            </a:endParaRPr>
          </a:p>
        </p:txBody>
      </p:sp>
      <p:sp>
        <p:nvSpPr>
          <p:cNvPr id="4" name="Title 1"/>
          <p:cNvSpPr txBox="1">
            <a:spLocks/>
          </p:cNvSpPr>
          <p:nvPr/>
        </p:nvSpPr>
        <p:spPr>
          <a:xfrm>
            <a:off x="284134" y="4248925"/>
            <a:ext cx="8859865" cy="2485089"/>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5400" b="1" u="sng" dirty="0" smtClean="0">
                <a:solidFill>
                  <a:schemeClr val="tx2"/>
                </a:solidFill>
              </a:rPr>
              <a:t>Adding</a:t>
            </a:r>
            <a:r>
              <a:rPr lang="en-US" sz="5400" b="1" dirty="0" smtClean="0">
                <a:solidFill>
                  <a:schemeClr val="tx2"/>
                </a:solidFill>
              </a:rPr>
              <a:t> fractions </a:t>
            </a:r>
            <a:r>
              <a:rPr lang="en-US" sz="5400" b="1" i="1" u="sng" dirty="0" smtClean="0">
                <a:solidFill>
                  <a:schemeClr val="tx2"/>
                </a:solidFill>
              </a:rPr>
              <a:t>never</a:t>
            </a:r>
            <a:r>
              <a:rPr lang="en-US" sz="5400" b="1" dirty="0" smtClean="0">
                <a:solidFill>
                  <a:schemeClr val="tx2"/>
                </a:solidFill>
              </a:rPr>
              <a:t> results in a smaller number.</a:t>
            </a:r>
            <a:endParaRPr lang="en-US" sz="5400" b="1" dirty="0">
              <a:solidFill>
                <a:schemeClr val="tx2"/>
              </a:solidFill>
            </a:endParaRPr>
          </a:p>
        </p:txBody>
      </p:sp>
    </p:spTree>
    <p:extLst>
      <p:ext uri="{BB962C8B-B14F-4D97-AF65-F5344CB8AC3E}">
        <p14:creationId xmlns:p14="http://schemas.microsoft.com/office/powerpoint/2010/main" val="137461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257906" y="246182"/>
                <a:ext cx="8382001" cy="196073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6600" b="1" i="1" smtClean="0">
                          <a:solidFill>
                            <a:schemeClr val="bg2">
                              <a:lumMod val="25000"/>
                            </a:schemeClr>
                          </a:solidFill>
                          <a:latin typeface="Cambria Math" panose="02040503050406030204" pitchFamily="18" charset="0"/>
                        </a:rPr>
                        <m:t>𝟏𝟒𝟎</m:t>
                      </m:r>
                      <m:r>
                        <a:rPr lang="en-US" sz="6600" b="1" i="1" smtClean="0">
                          <a:solidFill>
                            <a:schemeClr val="bg2">
                              <a:lumMod val="25000"/>
                            </a:schemeClr>
                          </a:solidFill>
                          <a:latin typeface="Cambria Math" panose="02040503050406030204" pitchFamily="18" charset="0"/>
                        </a:rPr>
                        <m:t>" +</m:t>
                      </m:r>
                      <m:r>
                        <m:rPr>
                          <m:nor/>
                        </m:rPr>
                        <a:rPr lang="en-US" sz="5400" b="1" dirty="0">
                          <a:solidFill>
                            <a:schemeClr val="bg2">
                              <a:lumMod val="25000"/>
                            </a:schemeClr>
                          </a:solidFill>
                          <a:latin typeface="Cambria" panose="02040503050406030204" pitchFamily="18" charset="0"/>
                        </a:rPr>
                        <m:t>1</m:t>
                      </m:r>
                      <m:f>
                        <m:fPr>
                          <m:ctrlPr>
                            <a:rPr lang="en-US" sz="5400" b="1" i="1">
                              <a:solidFill>
                                <a:schemeClr val="bg2">
                                  <a:lumMod val="25000"/>
                                </a:schemeClr>
                              </a:solidFill>
                              <a:latin typeface="Cambria Math" panose="02040503050406030204" pitchFamily="18" charset="0"/>
                            </a:rPr>
                          </m:ctrlPr>
                        </m:fPr>
                        <m:num>
                          <m:r>
                            <a:rPr lang="en-US" sz="5400" b="1" i="1">
                              <a:solidFill>
                                <a:schemeClr val="bg2">
                                  <a:lumMod val="25000"/>
                                </a:schemeClr>
                              </a:solidFill>
                              <a:latin typeface="Cambria Math" panose="02040503050406030204" pitchFamily="18" charset="0"/>
                            </a:rPr>
                            <m:t> </m:t>
                          </m:r>
                          <m:r>
                            <a:rPr lang="en-US" sz="5400" b="1" i="1">
                              <a:solidFill>
                                <a:schemeClr val="bg2">
                                  <a:lumMod val="25000"/>
                                </a:schemeClr>
                              </a:solidFill>
                              <a:latin typeface="Cambria Math" panose="02040503050406030204" pitchFamily="18" charset="0"/>
                            </a:rPr>
                            <m:t>𝟑</m:t>
                          </m:r>
                          <m:r>
                            <a:rPr lang="en-US" sz="5400" b="1" i="1">
                              <a:solidFill>
                                <a:schemeClr val="bg2">
                                  <a:lumMod val="25000"/>
                                </a:schemeClr>
                              </a:solidFill>
                              <a:latin typeface="Cambria Math" panose="02040503050406030204" pitchFamily="18" charset="0"/>
                            </a:rPr>
                            <m:t>"</m:t>
                          </m:r>
                        </m:num>
                        <m:den>
                          <m:r>
                            <a:rPr lang="en-US" sz="5400" b="1">
                              <a:solidFill>
                                <a:schemeClr val="bg2">
                                  <a:lumMod val="25000"/>
                                </a:schemeClr>
                              </a:solidFill>
                              <a:latin typeface="Cambria Math" panose="02040503050406030204" pitchFamily="18" charset="0"/>
                            </a:rPr>
                            <m:t>𝟒</m:t>
                          </m:r>
                        </m:den>
                      </m:f>
                      <m:r>
                        <a:rPr lang="en-US" sz="6600" b="1" i="1">
                          <a:solidFill>
                            <a:schemeClr val="bg2">
                              <a:lumMod val="25000"/>
                            </a:schemeClr>
                          </a:solidFill>
                          <a:latin typeface="Cambria Math" panose="02040503050406030204" pitchFamily="18" charset="0"/>
                        </a:rPr>
                        <m:t>=</m:t>
                      </m:r>
                      <m:r>
                        <a:rPr lang="en-US" sz="6600" b="1" i="1" smtClean="0">
                          <a:solidFill>
                            <a:schemeClr val="bg2">
                              <a:lumMod val="25000"/>
                            </a:schemeClr>
                          </a:solidFill>
                          <a:latin typeface="Cambria Math" panose="02040503050406030204" pitchFamily="18" charset="0"/>
                        </a:rPr>
                        <m:t>𝟏𝟒𝟏</m:t>
                      </m:r>
                      <m:f>
                        <m:fPr>
                          <m:ctrlPr>
                            <a:rPr lang="en-US" sz="4400" b="1" i="1">
                              <a:solidFill>
                                <a:schemeClr val="bg2">
                                  <a:lumMod val="25000"/>
                                </a:schemeClr>
                              </a:solidFill>
                              <a:latin typeface="Cambria Math" panose="02040503050406030204" pitchFamily="18" charset="0"/>
                            </a:rPr>
                          </m:ctrlPr>
                        </m:fPr>
                        <m:num>
                          <m:r>
                            <a:rPr lang="en-US" sz="4400" b="1" i="1">
                              <a:solidFill>
                                <a:schemeClr val="bg2">
                                  <a:lumMod val="25000"/>
                                </a:schemeClr>
                              </a:solidFill>
                              <a:latin typeface="Cambria Math" panose="02040503050406030204" pitchFamily="18" charset="0"/>
                            </a:rPr>
                            <m:t> </m:t>
                          </m:r>
                          <m:r>
                            <a:rPr lang="en-US" sz="4400" b="1" i="1">
                              <a:solidFill>
                                <a:schemeClr val="bg2">
                                  <a:lumMod val="25000"/>
                                </a:schemeClr>
                              </a:solidFill>
                              <a:latin typeface="Cambria Math" panose="02040503050406030204" pitchFamily="18" charset="0"/>
                            </a:rPr>
                            <m:t>𝟑</m:t>
                          </m:r>
                          <m:r>
                            <a:rPr lang="en-US" sz="4400" b="1" i="1">
                              <a:solidFill>
                                <a:schemeClr val="bg2">
                                  <a:lumMod val="25000"/>
                                </a:schemeClr>
                              </a:solidFill>
                              <a:latin typeface="Cambria Math" panose="02040503050406030204" pitchFamily="18" charset="0"/>
                            </a:rPr>
                            <m:t>"</m:t>
                          </m:r>
                        </m:num>
                        <m:den>
                          <m:r>
                            <a:rPr lang="en-US" sz="4400" b="1">
                              <a:solidFill>
                                <a:schemeClr val="bg2">
                                  <a:lumMod val="25000"/>
                                </a:schemeClr>
                              </a:solidFill>
                              <a:latin typeface="Cambria Math" panose="02040503050406030204" pitchFamily="18" charset="0"/>
                            </a:rPr>
                            <m:t>𝟒</m:t>
                          </m:r>
                        </m:den>
                      </m:f>
                    </m:oMath>
                  </m:oMathPara>
                </a14:m>
                <a:endParaRPr lang="en-US" sz="4400" b="1" dirty="0" smtClean="0">
                  <a:solidFill>
                    <a:schemeClr val="bg2">
                      <a:lumMod val="25000"/>
                    </a:schemeClr>
                  </a:solidFill>
                  <a:latin typeface="Cambria" panose="020405030504060302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7906" y="246182"/>
                <a:ext cx="8382001" cy="1960730"/>
              </a:xfrm>
              <a:prstGeom prst="rect">
                <a:avLst/>
              </a:prstGeom>
              <a:blipFill rotWithShape="0">
                <a:blip r:embed="rId3"/>
                <a:stretch>
                  <a:fillRect/>
                </a:stretch>
              </a:blipFill>
            </p:spPr>
            <p:txBody>
              <a:bodyPr/>
              <a:lstStyle/>
              <a:p>
                <a:r>
                  <a:rPr lang="en-US">
                    <a:noFill/>
                  </a:rPr>
                  <a:t> </a:t>
                </a:r>
              </a:p>
            </p:txBody>
          </p:sp>
        </mc:Fallback>
      </mc:AlternateContent>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239818"/>
            <a:ext cx="6927273" cy="4618182"/>
          </a:xfrm>
          <a:prstGeom prst="rect">
            <a:avLst/>
          </a:prstGeom>
        </p:spPr>
      </p:pic>
    </p:spTree>
    <p:extLst>
      <p:ext uri="{BB962C8B-B14F-4D97-AF65-F5344CB8AC3E}">
        <p14:creationId xmlns:p14="http://schemas.microsoft.com/office/powerpoint/2010/main" val="334399983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1974" y="235838"/>
            <a:ext cx="8781350" cy="3039926"/>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5000" b="1" dirty="0" smtClean="0">
                <a:solidFill>
                  <a:schemeClr val="tx2"/>
                </a:solidFill>
              </a:rPr>
              <a:t>For a tiling job you have the following amounts of grout. What is the total amount of grout you have?</a:t>
            </a:r>
            <a:endParaRPr lang="en-US" sz="5000" b="1" dirty="0">
              <a:solidFill>
                <a:schemeClr val="tx2"/>
              </a:solidFill>
            </a:endParaRPr>
          </a:p>
          <a:p>
            <a:endParaRPr lang="en-US" sz="5000" b="1" dirty="0" smtClean="0">
              <a:solidFill>
                <a:schemeClr val="tx2"/>
              </a:solidFill>
            </a:endParaRPr>
          </a:p>
          <a:p>
            <a:endParaRPr lang="en-US" sz="5000" b="1" dirty="0">
              <a:solidFill>
                <a:schemeClr val="tx2"/>
              </a:solidFill>
            </a:endParaRPr>
          </a:p>
        </p:txBody>
      </p:sp>
      <mc:AlternateContent xmlns:mc="http://schemas.openxmlformats.org/markup-compatibility/2006" xmlns:a14="http://schemas.microsoft.com/office/drawing/2010/main">
        <mc:Choice Requires="a14">
          <p:sp>
            <p:nvSpPr>
              <p:cNvPr id="3" name="Rectangle 2"/>
              <p:cNvSpPr/>
              <p:nvPr/>
            </p:nvSpPr>
            <p:spPr>
              <a:xfrm>
                <a:off x="296864" y="3517113"/>
                <a:ext cx="2094643" cy="1244828"/>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nor/>
                        </m:rPr>
                        <a:rPr lang="en-US" sz="4000" b="1" i="0" dirty="0" smtClean="0">
                          <a:solidFill>
                            <a:schemeClr val="bg2">
                              <a:lumMod val="25000"/>
                            </a:schemeClr>
                          </a:solidFill>
                          <a:latin typeface="Cambria" panose="02040503050406030204" pitchFamily="18" charset="0"/>
                        </a:rPr>
                        <m:t>2</m:t>
                      </m:r>
                      <m:f>
                        <m:fPr>
                          <m:ctrlPr>
                            <a:rPr lang="en-US" sz="4000" b="1" i="1">
                              <a:solidFill>
                                <a:schemeClr val="bg2">
                                  <a:lumMod val="25000"/>
                                </a:schemeClr>
                              </a:solidFill>
                              <a:latin typeface="Cambria Math" panose="02040503050406030204" pitchFamily="18" charset="0"/>
                            </a:rPr>
                          </m:ctrlPr>
                        </m:fPr>
                        <m:num>
                          <m:r>
                            <a:rPr lang="en-US" sz="4000" b="1" i="1">
                              <a:solidFill>
                                <a:schemeClr val="bg2">
                                  <a:lumMod val="25000"/>
                                </a:schemeClr>
                              </a:solidFill>
                              <a:latin typeface="Cambria Math" panose="02040503050406030204" pitchFamily="18" charset="0"/>
                            </a:rPr>
                            <m:t>𝟑</m:t>
                          </m:r>
                        </m:num>
                        <m:den>
                          <m:r>
                            <a:rPr lang="en-US" sz="4000" b="1">
                              <a:solidFill>
                                <a:schemeClr val="bg2">
                                  <a:lumMod val="25000"/>
                                </a:schemeClr>
                              </a:solidFill>
                              <a:latin typeface="Cambria Math" panose="02040503050406030204" pitchFamily="18" charset="0"/>
                            </a:rPr>
                            <m:t>𝟒</m:t>
                          </m:r>
                        </m:den>
                      </m:f>
                      <m:r>
                        <a:rPr lang="en-US" sz="4000" b="1" i="0" smtClean="0">
                          <a:solidFill>
                            <a:schemeClr val="bg2">
                              <a:lumMod val="25000"/>
                            </a:schemeClr>
                          </a:solidFill>
                          <a:latin typeface="Cambria Math" panose="02040503050406030204" pitchFamily="18" charset="0"/>
                        </a:rPr>
                        <m:t>𝐥𝐛𝐬</m:t>
                      </m:r>
                      <m:r>
                        <a:rPr lang="en-US" sz="4000" b="1" i="0" smtClean="0">
                          <a:solidFill>
                            <a:schemeClr val="bg2">
                              <a:lumMod val="25000"/>
                            </a:schemeClr>
                          </a:solidFill>
                          <a:latin typeface="Cambria Math" panose="02040503050406030204" pitchFamily="18" charset="0"/>
                        </a:rPr>
                        <m:t>.</m:t>
                      </m:r>
                    </m:oMath>
                  </m:oMathPara>
                </a14:m>
                <a:endParaRPr lang="en-US" sz="3200" b="1" dirty="0" smtClean="0">
                  <a:solidFill>
                    <a:schemeClr val="bg2">
                      <a:lumMod val="25000"/>
                    </a:schemeClr>
                  </a:solidFill>
                  <a:latin typeface="Cambria" panose="020405030504060302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96864" y="3517113"/>
                <a:ext cx="2094643" cy="1244828"/>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21974" y="5173923"/>
                <a:ext cx="2084958" cy="1244828"/>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nor/>
                        </m:rPr>
                        <a:rPr lang="en-US" sz="4000" b="1" i="0" dirty="0" smtClean="0">
                          <a:solidFill>
                            <a:schemeClr val="bg2">
                              <a:lumMod val="25000"/>
                            </a:schemeClr>
                          </a:solidFill>
                          <a:latin typeface="Cambria" panose="02040503050406030204" pitchFamily="18" charset="0"/>
                        </a:rPr>
                        <m:t>15</m:t>
                      </m:r>
                      <m:f>
                        <m:fPr>
                          <m:ctrlPr>
                            <a:rPr lang="en-US" sz="4000" b="1" i="1">
                              <a:solidFill>
                                <a:schemeClr val="bg2">
                                  <a:lumMod val="25000"/>
                                </a:schemeClr>
                              </a:solidFill>
                              <a:latin typeface="Cambria Math" panose="02040503050406030204" pitchFamily="18" charset="0"/>
                            </a:rPr>
                          </m:ctrlPr>
                        </m:fPr>
                        <m:num>
                          <m:r>
                            <a:rPr lang="en-US" sz="4000" b="1" i="1" smtClean="0">
                              <a:solidFill>
                                <a:schemeClr val="bg2">
                                  <a:lumMod val="25000"/>
                                </a:schemeClr>
                              </a:solidFill>
                              <a:latin typeface="Cambria Math" panose="02040503050406030204" pitchFamily="18" charset="0"/>
                            </a:rPr>
                            <m:t>𝟏</m:t>
                          </m:r>
                        </m:num>
                        <m:den>
                          <m:r>
                            <a:rPr lang="en-US" sz="4000" b="1">
                              <a:solidFill>
                                <a:schemeClr val="bg2">
                                  <a:lumMod val="25000"/>
                                </a:schemeClr>
                              </a:solidFill>
                              <a:latin typeface="Cambria Math" panose="02040503050406030204" pitchFamily="18" charset="0"/>
                            </a:rPr>
                            <m:t>𝟒</m:t>
                          </m:r>
                        </m:den>
                      </m:f>
                      <m:r>
                        <a:rPr lang="en-US" sz="4000" b="1" i="0" smtClean="0">
                          <a:solidFill>
                            <a:schemeClr val="bg2">
                              <a:lumMod val="25000"/>
                            </a:schemeClr>
                          </a:solidFill>
                          <a:latin typeface="Cambria Math" panose="02040503050406030204" pitchFamily="18" charset="0"/>
                        </a:rPr>
                        <m:t>𝐥𝐛𝐬</m:t>
                      </m:r>
                      <m:r>
                        <a:rPr lang="en-US" sz="4000" b="1" i="0" smtClean="0">
                          <a:solidFill>
                            <a:schemeClr val="bg2">
                              <a:lumMod val="25000"/>
                            </a:schemeClr>
                          </a:solidFill>
                          <a:latin typeface="Cambria Math" panose="02040503050406030204" pitchFamily="18" charset="0"/>
                        </a:rPr>
                        <m:t>.</m:t>
                      </m:r>
                    </m:oMath>
                  </m:oMathPara>
                </a14:m>
                <a:endParaRPr lang="en-US" sz="3200" b="1" dirty="0" smtClean="0">
                  <a:solidFill>
                    <a:schemeClr val="bg2">
                      <a:lumMod val="25000"/>
                    </a:schemeClr>
                  </a:solidFill>
                  <a:latin typeface="Cambria"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21974" y="5173923"/>
                <a:ext cx="2084958" cy="1244828"/>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679919" y="4139527"/>
                <a:ext cx="1865459" cy="1244828"/>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nor/>
                        </m:rPr>
                        <a:rPr lang="en-US" sz="4000" b="1" i="0" dirty="0" smtClean="0">
                          <a:solidFill>
                            <a:schemeClr val="bg2">
                              <a:lumMod val="25000"/>
                            </a:schemeClr>
                          </a:solidFill>
                          <a:latin typeface="Cambria Math" panose="02040503050406030204" pitchFamily="18" charset="0"/>
                        </a:rPr>
                        <m:t>7</m:t>
                      </m:r>
                      <m:f>
                        <m:fPr>
                          <m:ctrlPr>
                            <a:rPr lang="en-US" sz="4000" b="1" i="1">
                              <a:solidFill>
                                <a:schemeClr val="bg2">
                                  <a:lumMod val="25000"/>
                                </a:schemeClr>
                              </a:solidFill>
                              <a:latin typeface="Cambria Math" panose="02040503050406030204" pitchFamily="18" charset="0"/>
                            </a:rPr>
                          </m:ctrlPr>
                        </m:fPr>
                        <m:num>
                          <m:r>
                            <a:rPr lang="en-US" sz="4000" b="1" i="1" smtClean="0">
                              <a:solidFill>
                                <a:schemeClr val="bg2">
                                  <a:lumMod val="25000"/>
                                </a:schemeClr>
                              </a:solidFill>
                              <a:latin typeface="Cambria Math" panose="02040503050406030204" pitchFamily="18" charset="0"/>
                            </a:rPr>
                            <m:t>𝟏</m:t>
                          </m:r>
                        </m:num>
                        <m:den>
                          <m:r>
                            <a:rPr lang="en-US" sz="4000" b="1" i="0" smtClean="0">
                              <a:solidFill>
                                <a:schemeClr val="bg2">
                                  <a:lumMod val="25000"/>
                                </a:schemeClr>
                              </a:solidFill>
                              <a:latin typeface="Cambria Math" panose="02040503050406030204" pitchFamily="18" charset="0"/>
                            </a:rPr>
                            <m:t>𝟐</m:t>
                          </m:r>
                        </m:den>
                      </m:f>
                      <m:r>
                        <a:rPr lang="en-US" sz="4000" b="1" i="0" smtClean="0">
                          <a:solidFill>
                            <a:schemeClr val="bg2">
                              <a:lumMod val="25000"/>
                            </a:schemeClr>
                          </a:solidFill>
                          <a:latin typeface="Cambria Math" panose="02040503050406030204" pitchFamily="18" charset="0"/>
                        </a:rPr>
                        <m:t>𝐥𝐛𝐬</m:t>
                      </m:r>
                      <m:r>
                        <a:rPr lang="en-US" sz="4000" b="1" i="0" smtClean="0">
                          <a:solidFill>
                            <a:schemeClr val="bg2">
                              <a:lumMod val="25000"/>
                            </a:schemeClr>
                          </a:solidFill>
                          <a:latin typeface="Cambria Math" panose="02040503050406030204" pitchFamily="18" charset="0"/>
                        </a:rPr>
                        <m:t>.</m:t>
                      </m:r>
                    </m:oMath>
                  </m:oMathPara>
                </a14:m>
                <a:endParaRPr lang="en-US" sz="3200" b="1" dirty="0" smtClean="0">
                  <a:solidFill>
                    <a:schemeClr val="bg2">
                      <a:lumMod val="25000"/>
                    </a:schemeClr>
                  </a:solidFill>
                  <a:latin typeface="Cambria" panose="020405030504060302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679919" y="4139527"/>
                <a:ext cx="1865459" cy="1244828"/>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3201401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136088" y="311689"/>
                <a:ext cx="9007911" cy="1288686"/>
              </a:xfrm>
              <a:prstGeom prst="rect">
                <a:avLst/>
              </a:prstGeom>
            </p:spPr>
            <p:txBody>
              <a:bodyPr wrap="square">
                <a:spAutoFit/>
              </a:bodyPr>
              <a:lstStyle/>
              <a:p>
                <a14:m>
                  <m:oMath xmlns:m="http://schemas.openxmlformats.org/officeDocument/2006/math">
                    <m:r>
                      <m:rPr>
                        <m:nor/>
                      </m:rPr>
                      <a:rPr lang="en-US" sz="5400" b="1" i="0" dirty="0" smtClean="0">
                        <a:solidFill>
                          <a:schemeClr val="bg2">
                            <a:lumMod val="25000"/>
                          </a:schemeClr>
                        </a:solidFill>
                        <a:latin typeface="Cambria" panose="02040503050406030204" pitchFamily="18" charset="0"/>
                      </a:rPr>
                      <m:t>2</m:t>
                    </m:r>
                    <m:f>
                      <m:fPr>
                        <m:ctrlPr>
                          <a:rPr lang="en-US" sz="5400" b="1" i="1">
                            <a:solidFill>
                              <a:schemeClr val="bg2">
                                <a:lumMod val="25000"/>
                              </a:schemeClr>
                            </a:solidFill>
                            <a:latin typeface="Cambria Math" panose="02040503050406030204" pitchFamily="18" charset="0"/>
                          </a:rPr>
                        </m:ctrlPr>
                      </m:fPr>
                      <m:num>
                        <m:r>
                          <a:rPr lang="en-US" sz="5400" b="1" i="1">
                            <a:solidFill>
                              <a:schemeClr val="bg2">
                                <a:lumMod val="25000"/>
                              </a:schemeClr>
                            </a:solidFill>
                            <a:latin typeface="Cambria Math" panose="02040503050406030204" pitchFamily="18" charset="0"/>
                          </a:rPr>
                          <m:t>𝟑</m:t>
                        </m:r>
                      </m:num>
                      <m:den>
                        <m:r>
                          <a:rPr lang="en-US" sz="5400" b="1">
                            <a:solidFill>
                              <a:schemeClr val="bg2">
                                <a:lumMod val="25000"/>
                              </a:schemeClr>
                            </a:solidFill>
                            <a:latin typeface="Cambria Math" panose="02040503050406030204" pitchFamily="18" charset="0"/>
                          </a:rPr>
                          <m:t>𝟒</m:t>
                        </m:r>
                      </m:den>
                    </m:f>
                    <m:r>
                      <a:rPr lang="en-US" sz="5400" b="1" i="0" smtClean="0">
                        <a:solidFill>
                          <a:schemeClr val="bg2">
                            <a:lumMod val="25000"/>
                          </a:schemeClr>
                        </a:solidFill>
                        <a:latin typeface="Cambria Math" panose="02040503050406030204" pitchFamily="18" charset="0"/>
                      </a:rPr>
                      <m:t>𝐥𝐛𝐬</m:t>
                    </m:r>
                    <m:r>
                      <a:rPr lang="en-US" sz="5400" b="1" i="0" smtClean="0">
                        <a:solidFill>
                          <a:schemeClr val="bg2">
                            <a:lumMod val="25000"/>
                          </a:schemeClr>
                        </a:solidFill>
                        <a:latin typeface="Cambria Math" panose="02040503050406030204" pitchFamily="18" charset="0"/>
                      </a:rPr>
                      <m:t>.</m:t>
                    </m:r>
                  </m:oMath>
                </a14:m>
                <a:r>
                  <a:rPr lang="en-US" sz="5400" b="1" dirty="0" smtClean="0">
                    <a:solidFill>
                      <a:schemeClr val="bg2">
                        <a:lumMod val="25000"/>
                      </a:schemeClr>
                    </a:solidFill>
                    <a:latin typeface="Cambria" panose="02040503050406030204" pitchFamily="18" charset="0"/>
                  </a:rPr>
                  <a:t> </a:t>
                </a:r>
                <a14:m>
                  <m:oMath xmlns:m="http://schemas.openxmlformats.org/officeDocument/2006/math">
                    <m:r>
                      <a:rPr lang="en-US" sz="4800" b="1">
                        <a:solidFill>
                          <a:schemeClr val="bg2">
                            <a:lumMod val="25000"/>
                          </a:schemeClr>
                        </a:solidFill>
                        <a:latin typeface="Cambria Math" panose="02040503050406030204" pitchFamily="18" charset="0"/>
                      </a:rPr>
                      <m:t>+</m:t>
                    </m:r>
                  </m:oMath>
                </a14:m>
                <a:r>
                  <a:rPr lang="en-US" sz="5400" b="1" dirty="0" smtClean="0">
                    <a:solidFill>
                      <a:schemeClr val="bg2">
                        <a:lumMod val="25000"/>
                      </a:schemeClr>
                    </a:solidFill>
                    <a:latin typeface="Cambria" panose="02040503050406030204" pitchFamily="18" charset="0"/>
                  </a:rPr>
                  <a:t> </a:t>
                </a:r>
                <a14:m>
                  <m:oMath xmlns:m="http://schemas.openxmlformats.org/officeDocument/2006/math">
                    <m:r>
                      <m:rPr>
                        <m:nor/>
                      </m:rPr>
                      <a:rPr lang="en-US" sz="5200" b="1" dirty="0">
                        <a:solidFill>
                          <a:schemeClr val="bg2">
                            <a:lumMod val="25000"/>
                          </a:schemeClr>
                        </a:solidFill>
                        <a:latin typeface="Cambria Math" panose="02040503050406030204" pitchFamily="18" charset="0"/>
                      </a:rPr>
                      <m:t>7</m:t>
                    </m:r>
                    <m:f>
                      <m:fPr>
                        <m:ctrlPr>
                          <a:rPr lang="en-US" sz="5200" b="1" i="1">
                            <a:solidFill>
                              <a:schemeClr val="bg2">
                                <a:lumMod val="25000"/>
                              </a:schemeClr>
                            </a:solidFill>
                            <a:latin typeface="Cambria Math" panose="02040503050406030204" pitchFamily="18" charset="0"/>
                          </a:rPr>
                        </m:ctrlPr>
                      </m:fPr>
                      <m:num>
                        <m:r>
                          <a:rPr lang="en-US" sz="5200" b="1" i="1">
                            <a:solidFill>
                              <a:schemeClr val="bg2">
                                <a:lumMod val="25000"/>
                              </a:schemeClr>
                            </a:solidFill>
                            <a:latin typeface="Cambria Math" panose="02040503050406030204" pitchFamily="18" charset="0"/>
                          </a:rPr>
                          <m:t>𝟏</m:t>
                        </m:r>
                      </m:num>
                      <m:den>
                        <m:r>
                          <a:rPr lang="en-US" sz="5200" b="1">
                            <a:solidFill>
                              <a:schemeClr val="bg2">
                                <a:lumMod val="25000"/>
                              </a:schemeClr>
                            </a:solidFill>
                            <a:latin typeface="Cambria Math" panose="02040503050406030204" pitchFamily="18" charset="0"/>
                          </a:rPr>
                          <m:t>𝟐</m:t>
                        </m:r>
                      </m:den>
                    </m:f>
                    <m:r>
                      <a:rPr lang="en-US" sz="5200" b="1">
                        <a:solidFill>
                          <a:schemeClr val="bg2">
                            <a:lumMod val="25000"/>
                          </a:schemeClr>
                        </a:solidFill>
                        <a:latin typeface="Cambria Math" panose="02040503050406030204" pitchFamily="18" charset="0"/>
                      </a:rPr>
                      <m:t>𝐥𝐛𝐬</m:t>
                    </m:r>
                    <m:r>
                      <a:rPr lang="en-US" sz="5200" b="1">
                        <a:solidFill>
                          <a:schemeClr val="bg2">
                            <a:lumMod val="25000"/>
                          </a:schemeClr>
                        </a:solidFill>
                        <a:latin typeface="Cambria Math" panose="02040503050406030204" pitchFamily="18" charset="0"/>
                      </a:rPr>
                      <m:t>. +</m:t>
                    </m:r>
                    <m:r>
                      <m:rPr>
                        <m:nor/>
                      </m:rPr>
                      <a:rPr lang="en-US" sz="5200" b="1" dirty="0">
                        <a:solidFill>
                          <a:schemeClr val="bg2">
                            <a:lumMod val="25000"/>
                          </a:schemeClr>
                        </a:solidFill>
                        <a:latin typeface="Cambria" panose="02040503050406030204" pitchFamily="18" charset="0"/>
                      </a:rPr>
                      <m:t>15</m:t>
                    </m:r>
                    <m:f>
                      <m:fPr>
                        <m:ctrlPr>
                          <a:rPr lang="en-US" sz="5200" b="1" i="1">
                            <a:solidFill>
                              <a:schemeClr val="bg2">
                                <a:lumMod val="25000"/>
                              </a:schemeClr>
                            </a:solidFill>
                            <a:latin typeface="Cambria Math" panose="02040503050406030204" pitchFamily="18" charset="0"/>
                          </a:rPr>
                        </m:ctrlPr>
                      </m:fPr>
                      <m:num>
                        <m:r>
                          <a:rPr lang="en-US" sz="5200" b="1" i="1">
                            <a:solidFill>
                              <a:schemeClr val="bg2">
                                <a:lumMod val="25000"/>
                              </a:schemeClr>
                            </a:solidFill>
                            <a:latin typeface="Cambria Math" panose="02040503050406030204" pitchFamily="18" charset="0"/>
                          </a:rPr>
                          <m:t>𝟏</m:t>
                        </m:r>
                      </m:num>
                      <m:den>
                        <m:r>
                          <a:rPr lang="en-US" sz="5200" b="1">
                            <a:solidFill>
                              <a:schemeClr val="bg2">
                                <a:lumMod val="25000"/>
                              </a:schemeClr>
                            </a:solidFill>
                            <a:latin typeface="Cambria Math" panose="02040503050406030204" pitchFamily="18" charset="0"/>
                          </a:rPr>
                          <m:t>𝟒</m:t>
                        </m:r>
                      </m:den>
                    </m:f>
                    <m:r>
                      <a:rPr lang="en-US" sz="5200" b="1">
                        <a:solidFill>
                          <a:schemeClr val="bg2">
                            <a:lumMod val="25000"/>
                          </a:schemeClr>
                        </a:solidFill>
                        <a:latin typeface="Cambria Math" panose="02040503050406030204" pitchFamily="18" charset="0"/>
                      </a:rPr>
                      <m:t>𝐥𝐛𝐬</m:t>
                    </m:r>
                    <m:r>
                      <a:rPr lang="en-US" sz="5200" b="1">
                        <a:solidFill>
                          <a:schemeClr val="bg2">
                            <a:lumMod val="25000"/>
                          </a:schemeClr>
                        </a:solidFill>
                        <a:latin typeface="Cambria Math" panose="02040503050406030204" pitchFamily="18" charset="0"/>
                      </a:rPr>
                      <m:t>. =</m:t>
                    </m:r>
                  </m:oMath>
                </a14:m>
                <a:endParaRPr lang="en-US" sz="5200" b="1" dirty="0">
                  <a:solidFill>
                    <a:schemeClr val="bg2">
                      <a:lumMod val="25000"/>
                    </a:schemeClr>
                  </a:solidFill>
                  <a:latin typeface="Cambria" panose="020405030504060302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36088" y="311689"/>
                <a:ext cx="9007911" cy="1288686"/>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91838" y="3358014"/>
                <a:ext cx="8555735" cy="769441"/>
              </a:xfrm>
              <a:prstGeom prst="rect">
                <a:avLst/>
              </a:prstGeom>
            </p:spPr>
            <p:txBody>
              <a:bodyPr wrap="square">
                <a:spAutoFit/>
              </a:bodyPr>
              <a:lstStyle/>
              <a:p>
                <a14:m>
                  <m:oMath xmlns:m="http://schemas.openxmlformats.org/officeDocument/2006/math">
                    <m:r>
                      <m:rPr>
                        <m:nor/>
                      </m:rPr>
                      <a:rPr lang="en-US" sz="4400" b="1" i="0" dirty="0" smtClean="0">
                        <a:solidFill>
                          <a:schemeClr val="bg2">
                            <a:lumMod val="25000"/>
                          </a:schemeClr>
                        </a:solidFill>
                        <a:latin typeface="Cambria" panose="02040503050406030204" pitchFamily="18" charset="0"/>
                      </a:rPr>
                      <m:t>2</m:t>
                    </m:r>
                    <m:r>
                      <a:rPr lang="en-US" sz="4400" b="1" i="0" dirty="0" smtClean="0">
                        <a:solidFill>
                          <a:schemeClr val="bg2">
                            <a:lumMod val="25000"/>
                          </a:schemeClr>
                        </a:solidFill>
                        <a:latin typeface="Cambria Math" panose="02040503050406030204" pitchFamily="18" charset="0"/>
                      </a:rPr>
                      <m:t> </m:t>
                    </m:r>
                    <m:r>
                      <a:rPr lang="en-US" sz="4400" b="1" i="0" smtClean="0">
                        <a:solidFill>
                          <a:schemeClr val="bg2">
                            <a:lumMod val="25000"/>
                          </a:schemeClr>
                        </a:solidFill>
                        <a:latin typeface="Cambria Math" panose="02040503050406030204" pitchFamily="18" charset="0"/>
                      </a:rPr>
                      <m:t>𝐥𝐛𝐬</m:t>
                    </m:r>
                    <m:r>
                      <a:rPr lang="en-US" sz="4400" b="1" i="0" smtClean="0">
                        <a:solidFill>
                          <a:schemeClr val="bg2">
                            <a:lumMod val="25000"/>
                          </a:schemeClr>
                        </a:solidFill>
                        <a:latin typeface="Cambria Math" panose="02040503050406030204" pitchFamily="18" charset="0"/>
                      </a:rPr>
                      <m:t>.</m:t>
                    </m:r>
                  </m:oMath>
                </a14:m>
                <a:r>
                  <a:rPr lang="en-US" sz="4400" b="1" dirty="0" smtClean="0">
                    <a:solidFill>
                      <a:schemeClr val="bg2">
                        <a:lumMod val="25000"/>
                      </a:schemeClr>
                    </a:solidFill>
                    <a:latin typeface="Cambria" panose="02040503050406030204" pitchFamily="18" charset="0"/>
                  </a:rPr>
                  <a:t> </a:t>
                </a:r>
                <a14:m>
                  <m:oMath xmlns:m="http://schemas.openxmlformats.org/officeDocument/2006/math">
                    <m:r>
                      <a:rPr lang="en-US" sz="4400" b="1">
                        <a:solidFill>
                          <a:schemeClr val="bg2">
                            <a:lumMod val="25000"/>
                          </a:schemeClr>
                        </a:solidFill>
                        <a:latin typeface="Cambria Math" panose="02040503050406030204" pitchFamily="18" charset="0"/>
                      </a:rPr>
                      <m:t>+</m:t>
                    </m:r>
                  </m:oMath>
                </a14:m>
                <a:r>
                  <a:rPr lang="en-US" sz="4400" b="1" dirty="0" smtClean="0">
                    <a:solidFill>
                      <a:schemeClr val="bg2">
                        <a:lumMod val="25000"/>
                      </a:schemeClr>
                    </a:solidFill>
                    <a:latin typeface="Cambria" panose="02040503050406030204" pitchFamily="18" charset="0"/>
                  </a:rPr>
                  <a:t> </a:t>
                </a:r>
                <a14:m>
                  <m:oMath xmlns:m="http://schemas.openxmlformats.org/officeDocument/2006/math">
                    <m:r>
                      <m:rPr>
                        <m:nor/>
                      </m:rPr>
                      <a:rPr lang="en-US" sz="4400" b="1" dirty="0">
                        <a:solidFill>
                          <a:schemeClr val="bg2">
                            <a:lumMod val="25000"/>
                          </a:schemeClr>
                        </a:solidFill>
                        <a:latin typeface="Cambria Math" panose="02040503050406030204" pitchFamily="18" charset="0"/>
                      </a:rPr>
                      <m:t>7</m:t>
                    </m:r>
                    <m:r>
                      <a:rPr lang="en-US" sz="4400" b="1" i="0" dirty="0" smtClean="0">
                        <a:solidFill>
                          <a:schemeClr val="bg2">
                            <a:lumMod val="25000"/>
                          </a:schemeClr>
                        </a:solidFill>
                        <a:latin typeface="Cambria Math" panose="02040503050406030204" pitchFamily="18" charset="0"/>
                      </a:rPr>
                      <m:t> </m:t>
                    </m:r>
                    <m:r>
                      <a:rPr lang="en-US" sz="4400" b="1">
                        <a:solidFill>
                          <a:schemeClr val="bg2">
                            <a:lumMod val="25000"/>
                          </a:schemeClr>
                        </a:solidFill>
                        <a:latin typeface="Cambria Math" panose="02040503050406030204" pitchFamily="18" charset="0"/>
                      </a:rPr>
                      <m:t>𝐥𝐛𝐬</m:t>
                    </m:r>
                    <m:r>
                      <a:rPr lang="en-US" sz="4400" b="1">
                        <a:solidFill>
                          <a:schemeClr val="bg2">
                            <a:lumMod val="25000"/>
                          </a:schemeClr>
                        </a:solidFill>
                        <a:latin typeface="Cambria Math" panose="02040503050406030204" pitchFamily="18" charset="0"/>
                      </a:rPr>
                      <m:t>. +</m:t>
                    </m:r>
                    <m:r>
                      <m:rPr>
                        <m:nor/>
                      </m:rPr>
                      <a:rPr lang="en-US" sz="4400" b="1" dirty="0">
                        <a:solidFill>
                          <a:schemeClr val="bg2">
                            <a:lumMod val="25000"/>
                          </a:schemeClr>
                        </a:solidFill>
                        <a:latin typeface="Cambria" panose="02040503050406030204" pitchFamily="18" charset="0"/>
                      </a:rPr>
                      <m:t>15</m:t>
                    </m:r>
                    <m:r>
                      <a:rPr lang="en-US" sz="4400" b="1" i="0" dirty="0" smtClean="0">
                        <a:solidFill>
                          <a:schemeClr val="bg2">
                            <a:lumMod val="25000"/>
                          </a:schemeClr>
                        </a:solidFill>
                        <a:latin typeface="Cambria Math" panose="02040503050406030204" pitchFamily="18" charset="0"/>
                      </a:rPr>
                      <m:t> </m:t>
                    </m:r>
                    <m:r>
                      <a:rPr lang="en-US" sz="4400" b="1">
                        <a:solidFill>
                          <a:schemeClr val="bg2">
                            <a:lumMod val="25000"/>
                          </a:schemeClr>
                        </a:solidFill>
                        <a:latin typeface="Cambria Math" panose="02040503050406030204" pitchFamily="18" charset="0"/>
                      </a:rPr>
                      <m:t>𝐥𝐛𝐬</m:t>
                    </m:r>
                    <m:r>
                      <a:rPr lang="en-US" sz="4400" b="1">
                        <a:solidFill>
                          <a:schemeClr val="bg2">
                            <a:lumMod val="25000"/>
                          </a:schemeClr>
                        </a:solidFill>
                        <a:latin typeface="Cambria Math" panose="02040503050406030204" pitchFamily="18" charset="0"/>
                      </a:rPr>
                      <m:t>. =</m:t>
                    </m:r>
                    <m:r>
                      <a:rPr lang="en-US" sz="4400" b="1" i="0" smtClean="0">
                        <a:solidFill>
                          <a:schemeClr val="bg2">
                            <a:lumMod val="25000"/>
                          </a:schemeClr>
                        </a:solidFill>
                        <a:latin typeface="Cambria Math" panose="02040503050406030204" pitchFamily="18" charset="0"/>
                      </a:rPr>
                      <m:t>𝟐𝟒</m:t>
                    </m:r>
                    <m:r>
                      <a:rPr lang="en-US" sz="4400" b="1" i="0" smtClean="0">
                        <a:solidFill>
                          <a:schemeClr val="bg2">
                            <a:lumMod val="25000"/>
                          </a:schemeClr>
                        </a:solidFill>
                        <a:latin typeface="Cambria Math" panose="02040503050406030204" pitchFamily="18" charset="0"/>
                      </a:rPr>
                      <m:t> </m:t>
                    </m:r>
                    <m:r>
                      <a:rPr lang="en-US" sz="4400" b="1" i="0" smtClean="0">
                        <a:solidFill>
                          <a:schemeClr val="bg2">
                            <a:lumMod val="25000"/>
                          </a:schemeClr>
                        </a:solidFill>
                        <a:latin typeface="Cambria Math" panose="02040503050406030204" pitchFamily="18" charset="0"/>
                      </a:rPr>
                      <m:t>𝐥𝐛𝐬</m:t>
                    </m:r>
                    <m:r>
                      <a:rPr lang="en-US" sz="4400" b="1" i="0" smtClean="0">
                        <a:solidFill>
                          <a:schemeClr val="bg2">
                            <a:lumMod val="25000"/>
                          </a:schemeClr>
                        </a:solidFill>
                        <a:latin typeface="Cambria Math" panose="02040503050406030204" pitchFamily="18" charset="0"/>
                      </a:rPr>
                      <m:t>.</m:t>
                    </m:r>
                  </m:oMath>
                </a14:m>
                <a:endParaRPr lang="en-US" sz="4400" b="1" dirty="0">
                  <a:solidFill>
                    <a:schemeClr val="bg2">
                      <a:lumMod val="25000"/>
                    </a:schemeClr>
                  </a:solidFill>
                  <a:latin typeface="Cambria" panose="020405030504060302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91838" y="3358014"/>
                <a:ext cx="8555735" cy="769441"/>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899480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ectangle 9"/>
              <p:cNvSpPr/>
              <p:nvPr/>
            </p:nvSpPr>
            <p:spPr>
              <a:xfrm>
                <a:off x="1100731" y="2619461"/>
                <a:ext cx="8103559" cy="1288686"/>
              </a:xfrm>
              <a:prstGeom prst="rect">
                <a:avLst/>
              </a:prstGeom>
            </p:spPr>
            <p:txBody>
              <a:bodyPr wrap="square">
                <a:spAutoFit/>
              </a:bodyPr>
              <a:lstStyle/>
              <a:p>
                <a14:m>
                  <m:oMath xmlns:m="http://schemas.openxmlformats.org/officeDocument/2006/math">
                    <m:f>
                      <m:fPr>
                        <m:ctrlPr>
                          <a:rPr lang="en-US" sz="5400" b="1" i="1" smtClean="0">
                            <a:solidFill>
                              <a:schemeClr val="bg2">
                                <a:lumMod val="25000"/>
                              </a:schemeClr>
                            </a:solidFill>
                            <a:latin typeface="Cambria Math" panose="02040503050406030204" pitchFamily="18" charset="0"/>
                          </a:rPr>
                        </m:ctrlPr>
                      </m:fPr>
                      <m:num>
                        <m:r>
                          <a:rPr lang="en-US" sz="5400" b="1" i="1">
                            <a:solidFill>
                              <a:schemeClr val="bg2">
                                <a:lumMod val="25000"/>
                              </a:schemeClr>
                            </a:solidFill>
                            <a:latin typeface="Cambria Math" panose="02040503050406030204" pitchFamily="18" charset="0"/>
                          </a:rPr>
                          <m:t>𝟑</m:t>
                        </m:r>
                      </m:num>
                      <m:den>
                        <m:r>
                          <a:rPr lang="en-US" sz="5400" b="1">
                            <a:solidFill>
                              <a:schemeClr val="bg2">
                                <a:lumMod val="25000"/>
                              </a:schemeClr>
                            </a:solidFill>
                            <a:latin typeface="Cambria Math" panose="02040503050406030204" pitchFamily="18" charset="0"/>
                          </a:rPr>
                          <m:t>𝟒</m:t>
                        </m:r>
                      </m:den>
                    </m:f>
                    <m:r>
                      <a:rPr lang="en-US" sz="5400" b="1" i="0" smtClean="0">
                        <a:solidFill>
                          <a:schemeClr val="bg2">
                            <a:lumMod val="25000"/>
                          </a:schemeClr>
                        </a:solidFill>
                        <a:latin typeface="Cambria Math" panose="02040503050406030204" pitchFamily="18" charset="0"/>
                      </a:rPr>
                      <m:t>𝐥𝐛𝐬</m:t>
                    </m:r>
                    <m:r>
                      <a:rPr lang="en-US" sz="5400" b="1" i="0" smtClean="0">
                        <a:solidFill>
                          <a:schemeClr val="bg2">
                            <a:lumMod val="25000"/>
                          </a:schemeClr>
                        </a:solidFill>
                        <a:latin typeface="Cambria Math" panose="02040503050406030204" pitchFamily="18" charset="0"/>
                      </a:rPr>
                      <m:t>.</m:t>
                    </m:r>
                  </m:oMath>
                </a14:m>
                <a:r>
                  <a:rPr lang="en-US" sz="5400" b="1" dirty="0" smtClean="0">
                    <a:solidFill>
                      <a:schemeClr val="bg2">
                        <a:lumMod val="25000"/>
                      </a:schemeClr>
                    </a:solidFill>
                    <a:latin typeface="Cambria" panose="02040503050406030204" pitchFamily="18" charset="0"/>
                  </a:rPr>
                  <a:t> </a:t>
                </a:r>
                <a14:m>
                  <m:oMath xmlns:m="http://schemas.openxmlformats.org/officeDocument/2006/math">
                    <m:r>
                      <a:rPr lang="en-US" sz="5400" b="1">
                        <a:solidFill>
                          <a:schemeClr val="bg2">
                            <a:lumMod val="25000"/>
                          </a:schemeClr>
                        </a:solidFill>
                        <a:latin typeface="Cambria Math" panose="02040503050406030204" pitchFamily="18" charset="0"/>
                      </a:rPr>
                      <m:t>+</m:t>
                    </m:r>
                  </m:oMath>
                </a14:m>
                <a:r>
                  <a:rPr lang="en-US" sz="5400" b="1" dirty="0" smtClean="0">
                    <a:solidFill>
                      <a:schemeClr val="bg2">
                        <a:lumMod val="25000"/>
                      </a:schemeClr>
                    </a:solidFill>
                    <a:latin typeface="Cambria" panose="02040503050406030204" pitchFamily="18" charset="0"/>
                  </a:rPr>
                  <a:t>    </a:t>
                </a:r>
                <a14:m>
                  <m:oMath xmlns:m="http://schemas.openxmlformats.org/officeDocument/2006/math">
                    <m:f>
                      <m:fPr>
                        <m:ctrlPr>
                          <a:rPr lang="en-US" sz="5200" b="1" i="1">
                            <a:solidFill>
                              <a:schemeClr val="bg2">
                                <a:lumMod val="25000"/>
                              </a:schemeClr>
                            </a:solidFill>
                            <a:latin typeface="Cambria Math" panose="02040503050406030204" pitchFamily="18" charset="0"/>
                          </a:rPr>
                        </m:ctrlPr>
                      </m:fPr>
                      <m:num>
                        <m:r>
                          <a:rPr lang="en-US" sz="5200" b="1" i="1">
                            <a:solidFill>
                              <a:schemeClr val="bg2">
                                <a:lumMod val="25000"/>
                              </a:schemeClr>
                            </a:solidFill>
                            <a:latin typeface="Cambria Math" panose="02040503050406030204" pitchFamily="18" charset="0"/>
                          </a:rPr>
                          <m:t>𝟏</m:t>
                        </m:r>
                      </m:num>
                      <m:den>
                        <m:r>
                          <a:rPr lang="en-US" sz="5200" b="1">
                            <a:solidFill>
                              <a:schemeClr val="bg2">
                                <a:lumMod val="25000"/>
                              </a:schemeClr>
                            </a:solidFill>
                            <a:latin typeface="Cambria Math" panose="02040503050406030204" pitchFamily="18" charset="0"/>
                          </a:rPr>
                          <m:t>𝟐</m:t>
                        </m:r>
                      </m:den>
                    </m:f>
                    <m:r>
                      <a:rPr lang="en-US" sz="5200" b="1">
                        <a:solidFill>
                          <a:schemeClr val="bg2">
                            <a:lumMod val="25000"/>
                          </a:schemeClr>
                        </a:solidFill>
                        <a:latin typeface="Cambria Math" panose="02040503050406030204" pitchFamily="18" charset="0"/>
                      </a:rPr>
                      <m:t>𝐥𝐛𝐬</m:t>
                    </m:r>
                    <m:r>
                      <a:rPr lang="en-US" sz="5200" b="1">
                        <a:solidFill>
                          <a:schemeClr val="bg2">
                            <a:lumMod val="25000"/>
                          </a:schemeClr>
                        </a:solidFill>
                        <a:latin typeface="Cambria Math" panose="02040503050406030204" pitchFamily="18" charset="0"/>
                      </a:rPr>
                      <m:t>.   +</m:t>
                    </m:r>
                    <m:r>
                      <a:rPr lang="en-US" sz="5200" b="1" i="1" smtClean="0">
                        <a:solidFill>
                          <a:schemeClr val="bg2">
                            <a:lumMod val="25000"/>
                          </a:schemeClr>
                        </a:solidFill>
                        <a:latin typeface="Cambria Math" panose="02040503050406030204" pitchFamily="18" charset="0"/>
                      </a:rPr>
                      <m:t>    </m:t>
                    </m:r>
                    <m:f>
                      <m:fPr>
                        <m:ctrlPr>
                          <a:rPr lang="en-US" sz="5200" b="1" i="1">
                            <a:solidFill>
                              <a:schemeClr val="bg2">
                                <a:lumMod val="25000"/>
                              </a:schemeClr>
                            </a:solidFill>
                            <a:latin typeface="Cambria Math" panose="02040503050406030204" pitchFamily="18" charset="0"/>
                          </a:rPr>
                        </m:ctrlPr>
                      </m:fPr>
                      <m:num>
                        <m:r>
                          <a:rPr lang="en-US" sz="5200" b="1" i="1">
                            <a:solidFill>
                              <a:schemeClr val="bg2">
                                <a:lumMod val="25000"/>
                              </a:schemeClr>
                            </a:solidFill>
                            <a:latin typeface="Cambria Math" panose="02040503050406030204" pitchFamily="18" charset="0"/>
                          </a:rPr>
                          <m:t>𝟏</m:t>
                        </m:r>
                      </m:num>
                      <m:den>
                        <m:r>
                          <a:rPr lang="en-US" sz="5200" b="1">
                            <a:solidFill>
                              <a:schemeClr val="bg2">
                                <a:lumMod val="25000"/>
                              </a:schemeClr>
                            </a:solidFill>
                            <a:latin typeface="Cambria Math" panose="02040503050406030204" pitchFamily="18" charset="0"/>
                          </a:rPr>
                          <m:t>𝟒</m:t>
                        </m:r>
                      </m:den>
                    </m:f>
                    <m:r>
                      <a:rPr lang="en-US" sz="5200" b="1">
                        <a:solidFill>
                          <a:schemeClr val="bg2">
                            <a:lumMod val="25000"/>
                          </a:schemeClr>
                        </a:solidFill>
                        <a:latin typeface="Cambria Math" panose="02040503050406030204" pitchFamily="18" charset="0"/>
                      </a:rPr>
                      <m:t>𝐥𝐛𝐬</m:t>
                    </m:r>
                    <m:r>
                      <a:rPr lang="en-US" sz="5200" b="1">
                        <a:solidFill>
                          <a:schemeClr val="bg2">
                            <a:lumMod val="25000"/>
                          </a:schemeClr>
                        </a:solidFill>
                        <a:latin typeface="Cambria Math" panose="02040503050406030204" pitchFamily="18" charset="0"/>
                      </a:rPr>
                      <m:t>. =</m:t>
                    </m:r>
                  </m:oMath>
                </a14:m>
                <a:endParaRPr lang="en-US" sz="5200" b="1" dirty="0">
                  <a:solidFill>
                    <a:schemeClr val="bg2">
                      <a:lumMod val="25000"/>
                    </a:schemeClr>
                  </a:solidFill>
                  <a:latin typeface="Cambria" panose="020405030504060302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100731" y="2619461"/>
                <a:ext cx="8103559" cy="1288686"/>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96380" y="4796605"/>
                <a:ext cx="8706460" cy="978538"/>
              </a:xfrm>
              <a:prstGeom prst="rect">
                <a:avLst/>
              </a:prstGeom>
            </p:spPr>
            <p:txBody>
              <a:bodyPr wrap="square">
                <a:spAutoFit/>
              </a:bodyPr>
              <a:lstStyle/>
              <a:p>
                <a14:m>
                  <m:oMath xmlns:m="http://schemas.openxmlformats.org/officeDocument/2006/math">
                    <m:f>
                      <m:fPr>
                        <m:ctrlPr>
                          <a:rPr lang="en-US" sz="4000" b="1" i="1" smtClean="0">
                            <a:solidFill>
                              <a:schemeClr val="bg2">
                                <a:lumMod val="25000"/>
                              </a:schemeClr>
                            </a:solidFill>
                            <a:latin typeface="Cambria Math" panose="02040503050406030204" pitchFamily="18" charset="0"/>
                          </a:rPr>
                        </m:ctrlPr>
                      </m:fPr>
                      <m:num>
                        <m:r>
                          <a:rPr lang="en-US" sz="4000" b="1" i="1">
                            <a:solidFill>
                              <a:schemeClr val="bg2">
                                <a:lumMod val="25000"/>
                              </a:schemeClr>
                            </a:solidFill>
                            <a:latin typeface="Cambria Math" panose="02040503050406030204" pitchFamily="18" charset="0"/>
                          </a:rPr>
                          <m:t>𝟑</m:t>
                        </m:r>
                      </m:num>
                      <m:den>
                        <m:r>
                          <a:rPr lang="en-US" sz="4000" b="1">
                            <a:solidFill>
                              <a:schemeClr val="bg2">
                                <a:lumMod val="25000"/>
                              </a:schemeClr>
                            </a:solidFill>
                            <a:latin typeface="Cambria Math" panose="02040503050406030204" pitchFamily="18" charset="0"/>
                          </a:rPr>
                          <m:t>𝟒</m:t>
                        </m:r>
                      </m:den>
                    </m:f>
                    <m:r>
                      <a:rPr lang="en-US" sz="4000" b="1" i="0" smtClean="0">
                        <a:solidFill>
                          <a:schemeClr val="bg2">
                            <a:lumMod val="25000"/>
                          </a:schemeClr>
                        </a:solidFill>
                        <a:latin typeface="Cambria Math" panose="02040503050406030204" pitchFamily="18" charset="0"/>
                      </a:rPr>
                      <m:t>𝐥𝐛𝐬</m:t>
                    </m:r>
                    <m:r>
                      <a:rPr lang="en-US" sz="4000" b="1" i="0" smtClean="0">
                        <a:solidFill>
                          <a:schemeClr val="bg2">
                            <a:lumMod val="25000"/>
                          </a:schemeClr>
                        </a:solidFill>
                        <a:latin typeface="Cambria Math" panose="02040503050406030204" pitchFamily="18" charset="0"/>
                      </a:rPr>
                      <m:t>.</m:t>
                    </m:r>
                  </m:oMath>
                </a14:m>
                <a:r>
                  <a:rPr lang="en-US" sz="4000" b="1" dirty="0" smtClean="0">
                    <a:solidFill>
                      <a:schemeClr val="bg2">
                        <a:lumMod val="25000"/>
                      </a:schemeClr>
                    </a:solidFill>
                    <a:latin typeface="Cambria" panose="02040503050406030204" pitchFamily="18" charset="0"/>
                  </a:rPr>
                  <a:t> </a:t>
                </a:r>
                <a14:m>
                  <m:oMath xmlns:m="http://schemas.openxmlformats.org/officeDocument/2006/math">
                    <m:r>
                      <a:rPr lang="en-US" sz="4000" b="1">
                        <a:solidFill>
                          <a:schemeClr val="bg2">
                            <a:lumMod val="25000"/>
                          </a:schemeClr>
                        </a:solidFill>
                        <a:latin typeface="Cambria Math" panose="02040503050406030204" pitchFamily="18" charset="0"/>
                      </a:rPr>
                      <m:t>+</m:t>
                    </m:r>
                  </m:oMath>
                </a14:m>
                <a:r>
                  <a:rPr lang="en-US" sz="4000" b="1" dirty="0" smtClean="0">
                    <a:solidFill>
                      <a:schemeClr val="bg2">
                        <a:lumMod val="25000"/>
                      </a:schemeClr>
                    </a:solidFill>
                    <a:latin typeface="Cambria" panose="02040503050406030204" pitchFamily="18" charset="0"/>
                  </a:rPr>
                  <a:t> </a:t>
                </a:r>
                <a14:m>
                  <m:oMath xmlns:m="http://schemas.openxmlformats.org/officeDocument/2006/math">
                    <m:f>
                      <m:fPr>
                        <m:ctrlPr>
                          <a:rPr lang="en-US" sz="4000" b="1" i="1">
                            <a:solidFill>
                              <a:schemeClr val="bg2">
                                <a:lumMod val="25000"/>
                              </a:schemeClr>
                            </a:solidFill>
                            <a:latin typeface="Cambria Math" panose="02040503050406030204" pitchFamily="18" charset="0"/>
                          </a:rPr>
                        </m:ctrlPr>
                      </m:fPr>
                      <m:num>
                        <m:r>
                          <a:rPr lang="en-US" sz="4000" b="1" i="1" smtClean="0">
                            <a:solidFill>
                              <a:schemeClr val="bg2">
                                <a:lumMod val="25000"/>
                              </a:schemeClr>
                            </a:solidFill>
                            <a:latin typeface="Cambria Math" panose="02040503050406030204" pitchFamily="18" charset="0"/>
                          </a:rPr>
                          <m:t>𝟐</m:t>
                        </m:r>
                      </m:num>
                      <m:den>
                        <m:r>
                          <a:rPr lang="en-US" sz="4000" b="1" i="0" smtClean="0">
                            <a:solidFill>
                              <a:schemeClr val="bg2">
                                <a:lumMod val="25000"/>
                              </a:schemeClr>
                            </a:solidFill>
                            <a:latin typeface="Cambria Math" panose="02040503050406030204" pitchFamily="18" charset="0"/>
                          </a:rPr>
                          <m:t>𝟒</m:t>
                        </m:r>
                      </m:den>
                    </m:f>
                    <m:r>
                      <a:rPr lang="en-US" sz="4000" b="1">
                        <a:solidFill>
                          <a:schemeClr val="bg2">
                            <a:lumMod val="25000"/>
                          </a:schemeClr>
                        </a:solidFill>
                        <a:latin typeface="Cambria Math" panose="02040503050406030204" pitchFamily="18" charset="0"/>
                      </a:rPr>
                      <m:t>𝐥𝐛𝐬</m:t>
                    </m:r>
                    <m:r>
                      <a:rPr lang="en-US" sz="4000" b="1">
                        <a:solidFill>
                          <a:schemeClr val="bg2">
                            <a:lumMod val="25000"/>
                          </a:schemeClr>
                        </a:solidFill>
                        <a:latin typeface="Cambria Math" panose="02040503050406030204" pitchFamily="18" charset="0"/>
                      </a:rPr>
                      <m:t>. +</m:t>
                    </m:r>
                    <m:f>
                      <m:fPr>
                        <m:ctrlPr>
                          <a:rPr lang="en-US" sz="4000" b="1" i="1">
                            <a:solidFill>
                              <a:schemeClr val="bg2">
                                <a:lumMod val="25000"/>
                              </a:schemeClr>
                            </a:solidFill>
                            <a:latin typeface="Cambria Math" panose="02040503050406030204" pitchFamily="18" charset="0"/>
                          </a:rPr>
                        </m:ctrlPr>
                      </m:fPr>
                      <m:num>
                        <m:r>
                          <a:rPr lang="en-US" sz="4000" b="1" i="1">
                            <a:solidFill>
                              <a:schemeClr val="bg2">
                                <a:lumMod val="25000"/>
                              </a:schemeClr>
                            </a:solidFill>
                            <a:latin typeface="Cambria Math" panose="02040503050406030204" pitchFamily="18" charset="0"/>
                          </a:rPr>
                          <m:t>𝟏</m:t>
                        </m:r>
                      </m:num>
                      <m:den>
                        <m:r>
                          <a:rPr lang="en-US" sz="4000" b="1">
                            <a:solidFill>
                              <a:schemeClr val="bg2">
                                <a:lumMod val="25000"/>
                              </a:schemeClr>
                            </a:solidFill>
                            <a:latin typeface="Cambria Math" panose="02040503050406030204" pitchFamily="18" charset="0"/>
                          </a:rPr>
                          <m:t>𝟒</m:t>
                        </m:r>
                      </m:den>
                    </m:f>
                    <m:r>
                      <a:rPr lang="en-US" sz="4000" b="1">
                        <a:solidFill>
                          <a:schemeClr val="bg2">
                            <a:lumMod val="25000"/>
                          </a:schemeClr>
                        </a:solidFill>
                        <a:latin typeface="Cambria Math" panose="02040503050406030204" pitchFamily="18" charset="0"/>
                      </a:rPr>
                      <m:t>𝐥𝐛𝐬</m:t>
                    </m:r>
                    <m:r>
                      <a:rPr lang="en-US" sz="4000" b="1">
                        <a:solidFill>
                          <a:schemeClr val="bg2">
                            <a:lumMod val="25000"/>
                          </a:schemeClr>
                        </a:solidFill>
                        <a:latin typeface="Cambria Math" panose="02040503050406030204" pitchFamily="18" charset="0"/>
                      </a:rPr>
                      <m:t>.=</m:t>
                    </m:r>
                    <m:f>
                      <m:fPr>
                        <m:ctrlPr>
                          <a:rPr lang="en-US" sz="4000" b="1" i="1">
                            <a:solidFill>
                              <a:schemeClr val="bg2">
                                <a:lumMod val="25000"/>
                              </a:schemeClr>
                            </a:solidFill>
                            <a:latin typeface="Cambria Math" panose="02040503050406030204" pitchFamily="18" charset="0"/>
                          </a:rPr>
                        </m:ctrlPr>
                      </m:fPr>
                      <m:num>
                        <m:r>
                          <a:rPr lang="en-US" sz="4000" b="1" i="1">
                            <a:solidFill>
                              <a:schemeClr val="bg2">
                                <a:lumMod val="25000"/>
                              </a:schemeClr>
                            </a:solidFill>
                            <a:latin typeface="Cambria Math" panose="02040503050406030204" pitchFamily="18" charset="0"/>
                          </a:rPr>
                          <m:t>𝟔</m:t>
                        </m:r>
                      </m:num>
                      <m:den>
                        <m:r>
                          <a:rPr lang="en-US" sz="4000" b="1">
                            <a:solidFill>
                              <a:schemeClr val="bg2">
                                <a:lumMod val="25000"/>
                              </a:schemeClr>
                            </a:solidFill>
                            <a:latin typeface="Cambria Math" panose="02040503050406030204" pitchFamily="18" charset="0"/>
                          </a:rPr>
                          <m:t>𝟒</m:t>
                        </m:r>
                      </m:den>
                    </m:f>
                    <m:r>
                      <a:rPr lang="en-US" sz="4000" b="1">
                        <a:solidFill>
                          <a:schemeClr val="bg2">
                            <a:lumMod val="25000"/>
                          </a:schemeClr>
                        </a:solidFill>
                        <a:latin typeface="Cambria Math" panose="02040503050406030204" pitchFamily="18" charset="0"/>
                      </a:rPr>
                      <m:t>𝐥𝐛𝐬</m:t>
                    </m:r>
                    <m:r>
                      <a:rPr lang="en-US" sz="4000" b="1">
                        <a:solidFill>
                          <a:schemeClr val="bg2">
                            <a:lumMod val="25000"/>
                          </a:schemeClr>
                        </a:solidFill>
                        <a:latin typeface="Cambria Math" panose="02040503050406030204" pitchFamily="18" charset="0"/>
                      </a:rPr>
                      <m:t>.</m:t>
                    </m:r>
                  </m:oMath>
                </a14:m>
                <a:r>
                  <a:rPr lang="en-US" sz="4000" b="1" dirty="0" smtClean="0">
                    <a:solidFill>
                      <a:schemeClr val="bg2">
                        <a:lumMod val="25000"/>
                      </a:schemeClr>
                    </a:solidFill>
                    <a:latin typeface="Cambria" panose="02040503050406030204" pitchFamily="18" charset="0"/>
                  </a:rPr>
                  <a:t> </a:t>
                </a:r>
                <a14:m>
                  <m:oMath xmlns:m="http://schemas.openxmlformats.org/officeDocument/2006/math">
                    <m:r>
                      <a:rPr lang="en-US" sz="4000" b="1">
                        <a:solidFill>
                          <a:schemeClr val="bg2">
                            <a:lumMod val="25000"/>
                          </a:schemeClr>
                        </a:solidFill>
                        <a:latin typeface="Cambria Math" panose="02040503050406030204" pitchFamily="18" charset="0"/>
                      </a:rPr>
                      <m:t>=</m:t>
                    </m:r>
                    <m:r>
                      <a:rPr lang="en-US" sz="4000" b="1" i="1" smtClean="0">
                        <a:solidFill>
                          <a:schemeClr val="bg2">
                            <a:lumMod val="25000"/>
                          </a:schemeClr>
                        </a:solidFill>
                        <a:latin typeface="Cambria Math" panose="02040503050406030204" pitchFamily="18" charset="0"/>
                      </a:rPr>
                      <m:t>𝟏</m:t>
                    </m:r>
                    <m:f>
                      <m:fPr>
                        <m:ctrlPr>
                          <a:rPr lang="en-US" sz="4000" b="1" i="1">
                            <a:solidFill>
                              <a:schemeClr val="bg2">
                                <a:lumMod val="25000"/>
                              </a:schemeClr>
                            </a:solidFill>
                            <a:latin typeface="Cambria Math" panose="02040503050406030204" pitchFamily="18" charset="0"/>
                          </a:rPr>
                        </m:ctrlPr>
                      </m:fPr>
                      <m:num>
                        <m:r>
                          <a:rPr lang="en-US" sz="4000" b="1" i="1" smtClean="0">
                            <a:solidFill>
                              <a:schemeClr val="bg2">
                                <a:lumMod val="25000"/>
                              </a:schemeClr>
                            </a:solidFill>
                            <a:latin typeface="Cambria Math" panose="02040503050406030204" pitchFamily="18" charset="0"/>
                          </a:rPr>
                          <m:t>𝟏</m:t>
                        </m:r>
                      </m:num>
                      <m:den>
                        <m:r>
                          <a:rPr lang="en-US" sz="4000" b="1" i="0" smtClean="0">
                            <a:solidFill>
                              <a:schemeClr val="bg2">
                                <a:lumMod val="25000"/>
                              </a:schemeClr>
                            </a:solidFill>
                            <a:latin typeface="Cambria Math" panose="02040503050406030204" pitchFamily="18" charset="0"/>
                          </a:rPr>
                          <m:t>𝟐</m:t>
                        </m:r>
                      </m:den>
                    </m:f>
                    <m:r>
                      <a:rPr lang="en-US" sz="4000" b="1">
                        <a:solidFill>
                          <a:schemeClr val="bg2">
                            <a:lumMod val="25000"/>
                          </a:schemeClr>
                        </a:solidFill>
                        <a:latin typeface="Cambria Math" panose="02040503050406030204" pitchFamily="18" charset="0"/>
                      </a:rPr>
                      <m:t>𝐥𝐛𝐬</m:t>
                    </m:r>
                    <m:r>
                      <a:rPr lang="en-US" sz="4000" b="1">
                        <a:solidFill>
                          <a:schemeClr val="bg2">
                            <a:lumMod val="25000"/>
                          </a:schemeClr>
                        </a:solidFill>
                        <a:latin typeface="Cambria Math" panose="02040503050406030204" pitchFamily="18" charset="0"/>
                      </a:rPr>
                      <m:t>.</m:t>
                    </m:r>
                  </m:oMath>
                </a14:m>
                <a:endParaRPr lang="en-US" sz="4000" b="1" dirty="0">
                  <a:solidFill>
                    <a:schemeClr val="bg2">
                      <a:lumMod val="25000"/>
                    </a:schemeClr>
                  </a:solidFill>
                  <a:latin typeface="Cambria" panose="020405030504060302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96380" y="4796605"/>
                <a:ext cx="8706460" cy="978538"/>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48741" y="442317"/>
                <a:ext cx="8495259" cy="1288686"/>
              </a:xfrm>
              <a:prstGeom prst="rect">
                <a:avLst/>
              </a:prstGeom>
            </p:spPr>
            <p:txBody>
              <a:bodyPr wrap="square">
                <a:spAutoFit/>
              </a:bodyPr>
              <a:lstStyle/>
              <a:p>
                <a14:m>
                  <m:oMath xmlns:m="http://schemas.openxmlformats.org/officeDocument/2006/math">
                    <m:r>
                      <m:rPr>
                        <m:nor/>
                      </m:rPr>
                      <a:rPr lang="en-US" sz="5400" b="1" i="0" dirty="0" smtClean="0">
                        <a:solidFill>
                          <a:schemeClr val="bg2">
                            <a:lumMod val="25000"/>
                          </a:schemeClr>
                        </a:solidFill>
                        <a:latin typeface="Cambria" panose="02040503050406030204" pitchFamily="18" charset="0"/>
                      </a:rPr>
                      <m:t>2</m:t>
                    </m:r>
                    <m:f>
                      <m:fPr>
                        <m:ctrlPr>
                          <a:rPr lang="en-US" sz="5400" b="1" i="1">
                            <a:solidFill>
                              <a:schemeClr val="bg2">
                                <a:lumMod val="25000"/>
                              </a:schemeClr>
                            </a:solidFill>
                            <a:latin typeface="Cambria Math" panose="02040503050406030204" pitchFamily="18" charset="0"/>
                          </a:rPr>
                        </m:ctrlPr>
                      </m:fPr>
                      <m:num>
                        <m:r>
                          <a:rPr lang="en-US" sz="5400" b="1" i="1">
                            <a:solidFill>
                              <a:schemeClr val="bg2">
                                <a:lumMod val="25000"/>
                              </a:schemeClr>
                            </a:solidFill>
                            <a:latin typeface="Cambria Math" panose="02040503050406030204" pitchFamily="18" charset="0"/>
                          </a:rPr>
                          <m:t>𝟑</m:t>
                        </m:r>
                      </m:num>
                      <m:den>
                        <m:r>
                          <a:rPr lang="en-US" sz="5400" b="1">
                            <a:solidFill>
                              <a:schemeClr val="bg2">
                                <a:lumMod val="25000"/>
                              </a:schemeClr>
                            </a:solidFill>
                            <a:latin typeface="Cambria Math" panose="02040503050406030204" pitchFamily="18" charset="0"/>
                          </a:rPr>
                          <m:t>𝟒</m:t>
                        </m:r>
                      </m:den>
                    </m:f>
                    <m:r>
                      <a:rPr lang="en-US" sz="5400" b="1" i="0" smtClean="0">
                        <a:solidFill>
                          <a:schemeClr val="bg2">
                            <a:lumMod val="25000"/>
                          </a:schemeClr>
                        </a:solidFill>
                        <a:latin typeface="Cambria Math" panose="02040503050406030204" pitchFamily="18" charset="0"/>
                      </a:rPr>
                      <m:t>𝐥𝐛𝐬</m:t>
                    </m:r>
                    <m:r>
                      <a:rPr lang="en-US" sz="5400" b="1" i="0" smtClean="0">
                        <a:solidFill>
                          <a:schemeClr val="bg2">
                            <a:lumMod val="25000"/>
                          </a:schemeClr>
                        </a:solidFill>
                        <a:latin typeface="Cambria Math" panose="02040503050406030204" pitchFamily="18" charset="0"/>
                      </a:rPr>
                      <m:t>.</m:t>
                    </m:r>
                  </m:oMath>
                </a14:m>
                <a:r>
                  <a:rPr lang="en-US" sz="5400" b="1" dirty="0" smtClean="0">
                    <a:solidFill>
                      <a:schemeClr val="bg2">
                        <a:lumMod val="25000"/>
                      </a:schemeClr>
                    </a:solidFill>
                    <a:latin typeface="Cambria" panose="02040503050406030204" pitchFamily="18" charset="0"/>
                  </a:rPr>
                  <a:t> </a:t>
                </a:r>
                <a14:m>
                  <m:oMath xmlns:m="http://schemas.openxmlformats.org/officeDocument/2006/math">
                    <m:r>
                      <a:rPr lang="en-US" sz="4800" b="1">
                        <a:solidFill>
                          <a:schemeClr val="bg2">
                            <a:lumMod val="25000"/>
                          </a:schemeClr>
                        </a:solidFill>
                        <a:latin typeface="Cambria Math" panose="02040503050406030204" pitchFamily="18" charset="0"/>
                      </a:rPr>
                      <m:t>+</m:t>
                    </m:r>
                  </m:oMath>
                </a14:m>
                <a:r>
                  <a:rPr lang="en-US" sz="5400" b="1" dirty="0" smtClean="0">
                    <a:solidFill>
                      <a:schemeClr val="bg2">
                        <a:lumMod val="25000"/>
                      </a:schemeClr>
                    </a:solidFill>
                    <a:latin typeface="Cambria" panose="02040503050406030204" pitchFamily="18" charset="0"/>
                  </a:rPr>
                  <a:t> </a:t>
                </a:r>
                <a14:m>
                  <m:oMath xmlns:m="http://schemas.openxmlformats.org/officeDocument/2006/math">
                    <m:r>
                      <m:rPr>
                        <m:nor/>
                      </m:rPr>
                      <a:rPr lang="en-US" sz="5200" b="1" dirty="0">
                        <a:solidFill>
                          <a:schemeClr val="bg2">
                            <a:lumMod val="25000"/>
                          </a:schemeClr>
                        </a:solidFill>
                        <a:latin typeface="Cambria Math" panose="02040503050406030204" pitchFamily="18" charset="0"/>
                      </a:rPr>
                      <m:t>7</m:t>
                    </m:r>
                    <m:f>
                      <m:fPr>
                        <m:ctrlPr>
                          <a:rPr lang="en-US" sz="5200" b="1" i="1">
                            <a:solidFill>
                              <a:schemeClr val="bg2">
                                <a:lumMod val="25000"/>
                              </a:schemeClr>
                            </a:solidFill>
                            <a:latin typeface="Cambria Math" panose="02040503050406030204" pitchFamily="18" charset="0"/>
                          </a:rPr>
                        </m:ctrlPr>
                      </m:fPr>
                      <m:num>
                        <m:r>
                          <a:rPr lang="en-US" sz="5200" b="1" i="1">
                            <a:solidFill>
                              <a:schemeClr val="bg2">
                                <a:lumMod val="25000"/>
                              </a:schemeClr>
                            </a:solidFill>
                            <a:latin typeface="Cambria Math" panose="02040503050406030204" pitchFamily="18" charset="0"/>
                          </a:rPr>
                          <m:t>𝟏</m:t>
                        </m:r>
                      </m:num>
                      <m:den>
                        <m:r>
                          <a:rPr lang="en-US" sz="5200" b="1">
                            <a:solidFill>
                              <a:schemeClr val="bg2">
                                <a:lumMod val="25000"/>
                              </a:schemeClr>
                            </a:solidFill>
                            <a:latin typeface="Cambria Math" panose="02040503050406030204" pitchFamily="18" charset="0"/>
                          </a:rPr>
                          <m:t>𝟐</m:t>
                        </m:r>
                      </m:den>
                    </m:f>
                    <m:r>
                      <a:rPr lang="en-US" sz="5200" b="1">
                        <a:solidFill>
                          <a:schemeClr val="bg2">
                            <a:lumMod val="25000"/>
                          </a:schemeClr>
                        </a:solidFill>
                        <a:latin typeface="Cambria Math" panose="02040503050406030204" pitchFamily="18" charset="0"/>
                      </a:rPr>
                      <m:t>𝐥𝐛𝐬</m:t>
                    </m:r>
                    <m:r>
                      <a:rPr lang="en-US" sz="5200" b="1">
                        <a:solidFill>
                          <a:schemeClr val="bg2">
                            <a:lumMod val="25000"/>
                          </a:schemeClr>
                        </a:solidFill>
                        <a:latin typeface="Cambria Math" panose="02040503050406030204" pitchFamily="18" charset="0"/>
                      </a:rPr>
                      <m:t>. +</m:t>
                    </m:r>
                    <m:r>
                      <m:rPr>
                        <m:nor/>
                      </m:rPr>
                      <a:rPr lang="en-US" sz="5200" b="1" dirty="0">
                        <a:solidFill>
                          <a:schemeClr val="bg2">
                            <a:lumMod val="25000"/>
                          </a:schemeClr>
                        </a:solidFill>
                        <a:latin typeface="Cambria" panose="02040503050406030204" pitchFamily="18" charset="0"/>
                      </a:rPr>
                      <m:t>15</m:t>
                    </m:r>
                    <m:f>
                      <m:fPr>
                        <m:ctrlPr>
                          <a:rPr lang="en-US" sz="5200" b="1" i="1">
                            <a:solidFill>
                              <a:schemeClr val="bg2">
                                <a:lumMod val="25000"/>
                              </a:schemeClr>
                            </a:solidFill>
                            <a:latin typeface="Cambria Math" panose="02040503050406030204" pitchFamily="18" charset="0"/>
                          </a:rPr>
                        </m:ctrlPr>
                      </m:fPr>
                      <m:num>
                        <m:r>
                          <a:rPr lang="en-US" sz="5200" b="1" i="1">
                            <a:solidFill>
                              <a:schemeClr val="bg2">
                                <a:lumMod val="25000"/>
                              </a:schemeClr>
                            </a:solidFill>
                            <a:latin typeface="Cambria Math" panose="02040503050406030204" pitchFamily="18" charset="0"/>
                          </a:rPr>
                          <m:t>𝟏</m:t>
                        </m:r>
                      </m:num>
                      <m:den>
                        <m:r>
                          <a:rPr lang="en-US" sz="5200" b="1">
                            <a:solidFill>
                              <a:schemeClr val="bg2">
                                <a:lumMod val="25000"/>
                              </a:schemeClr>
                            </a:solidFill>
                            <a:latin typeface="Cambria Math" panose="02040503050406030204" pitchFamily="18" charset="0"/>
                          </a:rPr>
                          <m:t>𝟒</m:t>
                        </m:r>
                      </m:den>
                    </m:f>
                    <m:r>
                      <a:rPr lang="en-US" sz="5200" b="1">
                        <a:solidFill>
                          <a:schemeClr val="bg2">
                            <a:lumMod val="25000"/>
                          </a:schemeClr>
                        </a:solidFill>
                        <a:latin typeface="Cambria Math" panose="02040503050406030204" pitchFamily="18" charset="0"/>
                      </a:rPr>
                      <m:t>𝐥𝐛𝐬</m:t>
                    </m:r>
                    <m:r>
                      <a:rPr lang="en-US" sz="5200" b="1">
                        <a:solidFill>
                          <a:schemeClr val="bg2">
                            <a:lumMod val="25000"/>
                          </a:schemeClr>
                        </a:solidFill>
                        <a:latin typeface="Cambria Math" panose="02040503050406030204" pitchFamily="18" charset="0"/>
                      </a:rPr>
                      <m:t>. =</m:t>
                    </m:r>
                  </m:oMath>
                </a14:m>
                <a:endParaRPr lang="en-US" sz="5200" b="1" dirty="0">
                  <a:solidFill>
                    <a:schemeClr val="bg2">
                      <a:lumMod val="25000"/>
                    </a:schemeClr>
                  </a:solidFill>
                  <a:latin typeface="Cambria" panose="020405030504060302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48741" y="442317"/>
                <a:ext cx="8495259" cy="1288686"/>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0711397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437540" y="2646257"/>
                <a:ext cx="8706460" cy="978538"/>
              </a:xfrm>
              <a:prstGeom prst="rect">
                <a:avLst/>
              </a:prstGeom>
            </p:spPr>
            <p:txBody>
              <a:bodyPr wrap="square">
                <a:spAutoFit/>
              </a:bodyPr>
              <a:lstStyle/>
              <a:p>
                <a14:m>
                  <m:oMath xmlns:m="http://schemas.openxmlformats.org/officeDocument/2006/math">
                    <m:f>
                      <m:fPr>
                        <m:ctrlPr>
                          <a:rPr lang="en-US" sz="4000" b="1" i="1" smtClean="0">
                            <a:solidFill>
                              <a:schemeClr val="bg2">
                                <a:lumMod val="25000"/>
                              </a:schemeClr>
                            </a:solidFill>
                            <a:latin typeface="Cambria Math" panose="02040503050406030204" pitchFamily="18" charset="0"/>
                          </a:rPr>
                        </m:ctrlPr>
                      </m:fPr>
                      <m:num>
                        <m:r>
                          <a:rPr lang="en-US" sz="4000" b="1" i="1">
                            <a:solidFill>
                              <a:schemeClr val="bg2">
                                <a:lumMod val="25000"/>
                              </a:schemeClr>
                            </a:solidFill>
                            <a:latin typeface="Cambria Math" panose="02040503050406030204" pitchFamily="18" charset="0"/>
                          </a:rPr>
                          <m:t>𝟑</m:t>
                        </m:r>
                      </m:num>
                      <m:den>
                        <m:r>
                          <a:rPr lang="en-US" sz="4000" b="1">
                            <a:solidFill>
                              <a:schemeClr val="bg2">
                                <a:lumMod val="25000"/>
                              </a:schemeClr>
                            </a:solidFill>
                            <a:latin typeface="Cambria Math" panose="02040503050406030204" pitchFamily="18" charset="0"/>
                          </a:rPr>
                          <m:t>𝟒</m:t>
                        </m:r>
                      </m:den>
                    </m:f>
                    <m:r>
                      <a:rPr lang="en-US" sz="4000" b="1" i="0" smtClean="0">
                        <a:solidFill>
                          <a:schemeClr val="bg2">
                            <a:lumMod val="25000"/>
                          </a:schemeClr>
                        </a:solidFill>
                        <a:latin typeface="Cambria Math" panose="02040503050406030204" pitchFamily="18" charset="0"/>
                      </a:rPr>
                      <m:t>𝐥𝐛𝐬</m:t>
                    </m:r>
                    <m:r>
                      <a:rPr lang="en-US" sz="4000" b="1" i="0" smtClean="0">
                        <a:solidFill>
                          <a:schemeClr val="bg2">
                            <a:lumMod val="25000"/>
                          </a:schemeClr>
                        </a:solidFill>
                        <a:latin typeface="Cambria Math" panose="02040503050406030204" pitchFamily="18" charset="0"/>
                      </a:rPr>
                      <m:t>.</m:t>
                    </m:r>
                  </m:oMath>
                </a14:m>
                <a:r>
                  <a:rPr lang="en-US" sz="4000" b="1" dirty="0" smtClean="0">
                    <a:solidFill>
                      <a:schemeClr val="bg2">
                        <a:lumMod val="25000"/>
                      </a:schemeClr>
                    </a:solidFill>
                    <a:latin typeface="Cambria" panose="02040503050406030204" pitchFamily="18" charset="0"/>
                  </a:rPr>
                  <a:t> </a:t>
                </a:r>
                <a14:m>
                  <m:oMath xmlns:m="http://schemas.openxmlformats.org/officeDocument/2006/math">
                    <m:r>
                      <a:rPr lang="en-US" sz="4000" b="1">
                        <a:solidFill>
                          <a:schemeClr val="bg2">
                            <a:lumMod val="25000"/>
                          </a:schemeClr>
                        </a:solidFill>
                        <a:latin typeface="Cambria Math" panose="02040503050406030204" pitchFamily="18" charset="0"/>
                      </a:rPr>
                      <m:t>+</m:t>
                    </m:r>
                  </m:oMath>
                </a14:m>
                <a:r>
                  <a:rPr lang="en-US" sz="4000" b="1" dirty="0" smtClean="0">
                    <a:solidFill>
                      <a:schemeClr val="bg2">
                        <a:lumMod val="25000"/>
                      </a:schemeClr>
                    </a:solidFill>
                    <a:latin typeface="Cambria" panose="02040503050406030204" pitchFamily="18" charset="0"/>
                  </a:rPr>
                  <a:t> </a:t>
                </a:r>
                <a14:m>
                  <m:oMath xmlns:m="http://schemas.openxmlformats.org/officeDocument/2006/math">
                    <m:f>
                      <m:fPr>
                        <m:ctrlPr>
                          <a:rPr lang="en-US" sz="4000" b="1" i="1">
                            <a:solidFill>
                              <a:schemeClr val="bg2">
                                <a:lumMod val="25000"/>
                              </a:schemeClr>
                            </a:solidFill>
                            <a:latin typeface="Cambria Math" panose="02040503050406030204" pitchFamily="18" charset="0"/>
                          </a:rPr>
                        </m:ctrlPr>
                      </m:fPr>
                      <m:num>
                        <m:r>
                          <a:rPr lang="en-US" sz="4000" b="1" i="1" smtClean="0">
                            <a:solidFill>
                              <a:schemeClr val="bg2">
                                <a:lumMod val="25000"/>
                              </a:schemeClr>
                            </a:solidFill>
                            <a:latin typeface="Cambria Math" panose="02040503050406030204" pitchFamily="18" charset="0"/>
                          </a:rPr>
                          <m:t>𝟐</m:t>
                        </m:r>
                      </m:num>
                      <m:den>
                        <m:r>
                          <a:rPr lang="en-US" sz="4000" b="1" i="0" smtClean="0">
                            <a:solidFill>
                              <a:schemeClr val="bg2">
                                <a:lumMod val="25000"/>
                              </a:schemeClr>
                            </a:solidFill>
                            <a:latin typeface="Cambria Math" panose="02040503050406030204" pitchFamily="18" charset="0"/>
                          </a:rPr>
                          <m:t>𝟒</m:t>
                        </m:r>
                      </m:den>
                    </m:f>
                    <m:r>
                      <a:rPr lang="en-US" sz="4000" b="1">
                        <a:solidFill>
                          <a:schemeClr val="bg2">
                            <a:lumMod val="25000"/>
                          </a:schemeClr>
                        </a:solidFill>
                        <a:latin typeface="Cambria Math" panose="02040503050406030204" pitchFamily="18" charset="0"/>
                      </a:rPr>
                      <m:t>𝐥𝐛𝐬</m:t>
                    </m:r>
                    <m:r>
                      <a:rPr lang="en-US" sz="4000" b="1">
                        <a:solidFill>
                          <a:schemeClr val="bg2">
                            <a:lumMod val="25000"/>
                          </a:schemeClr>
                        </a:solidFill>
                        <a:latin typeface="Cambria Math" panose="02040503050406030204" pitchFamily="18" charset="0"/>
                      </a:rPr>
                      <m:t>. +</m:t>
                    </m:r>
                    <m:f>
                      <m:fPr>
                        <m:ctrlPr>
                          <a:rPr lang="en-US" sz="4000" b="1" i="1">
                            <a:solidFill>
                              <a:schemeClr val="bg2">
                                <a:lumMod val="25000"/>
                              </a:schemeClr>
                            </a:solidFill>
                            <a:latin typeface="Cambria Math" panose="02040503050406030204" pitchFamily="18" charset="0"/>
                          </a:rPr>
                        </m:ctrlPr>
                      </m:fPr>
                      <m:num>
                        <m:r>
                          <a:rPr lang="en-US" sz="4000" b="1" i="1">
                            <a:solidFill>
                              <a:schemeClr val="bg2">
                                <a:lumMod val="25000"/>
                              </a:schemeClr>
                            </a:solidFill>
                            <a:latin typeface="Cambria Math" panose="02040503050406030204" pitchFamily="18" charset="0"/>
                          </a:rPr>
                          <m:t>𝟏</m:t>
                        </m:r>
                      </m:num>
                      <m:den>
                        <m:r>
                          <a:rPr lang="en-US" sz="4000" b="1">
                            <a:solidFill>
                              <a:schemeClr val="bg2">
                                <a:lumMod val="25000"/>
                              </a:schemeClr>
                            </a:solidFill>
                            <a:latin typeface="Cambria Math" panose="02040503050406030204" pitchFamily="18" charset="0"/>
                          </a:rPr>
                          <m:t>𝟒</m:t>
                        </m:r>
                      </m:den>
                    </m:f>
                    <m:r>
                      <a:rPr lang="en-US" sz="4000" b="1">
                        <a:solidFill>
                          <a:schemeClr val="bg2">
                            <a:lumMod val="25000"/>
                          </a:schemeClr>
                        </a:solidFill>
                        <a:latin typeface="Cambria Math" panose="02040503050406030204" pitchFamily="18" charset="0"/>
                      </a:rPr>
                      <m:t>𝐥𝐛𝐬</m:t>
                    </m:r>
                    <m:r>
                      <a:rPr lang="en-US" sz="4000" b="1">
                        <a:solidFill>
                          <a:schemeClr val="bg2">
                            <a:lumMod val="25000"/>
                          </a:schemeClr>
                        </a:solidFill>
                        <a:latin typeface="Cambria Math" panose="02040503050406030204" pitchFamily="18" charset="0"/>
                      </a:rPr>
                      <m:t>.=</m:t>
                    </m:r>
                    <m:f>
                      <m:fPr>
                        <m:ctrlPr>
                          <a:rPr lang="en-US" sz="4000" b="1" i="1">
                            <a:solidFill>
                              <a:schemeClr val="bg2">
                                <a:lumMod val="25000"/>
                              </a:schemeClr>
                            </a:solidFill>
                            <a:latin typeface="Cambria Math" panose="02040503050406030204" pitchFamily="18" charset="0"/>
                          </a:rPr>
                        </m:ctrlPr>
                      </m:fPr>
                      <m:num>
                        <m:r>
                          <a:rPr lang="en-US" sz="4000" b="1" i="1">
                            <a:solidFill>
                              <a:schemeClr val="bg2">
                                <a:lumMod val="25000"/>
                              </a:schemeClr>
                            </a:solidFill>
                            <a:latin typeface="Cambria Math" panose="02040503050406030204" pitchFamily="18" charset="0"/>
                          </a:rPr>
                          <m:t>𝟔</m:t>
                        </m:r>
                      </m:num>
                      <m:den>
                        <m:r>
                          <a:rPr lang="en-US" sz="4000" b="1">
                            <a:solidFill>
                              <a:schemeClr val="bg2">
                                <a:lumMod val="25000"/>
                              </a:schemeClr>
                            </a:solidFill>
                            <a:latin typeface="Cambria Math" panose="02040503050406030204" pitchFamily="18" charset="0"/>
                          </a:rPr>
                          <m:t>𝟒</m:t>
                        </m:r>
                      </m:den>
                    </m:f>
                    <m:r>
                      <a:rPr lang="en-US" sz="4000" b="1">
                        <a:solidFill>
                          <a:schemeClr val="bg2">
                            <a:lumMod val="25000"/>
                          </a:schemeClr>
                        </a:solidFill>
                        <a:latin typeface="Cambria Math" panose="02040503050406030204" pitchFamily="18" charset="0"/>
                      </a:rPr>
                      <m:t>𝐥𝐛𝐬</m:t>
                    </m:r>
                    <m:r>
                      <a:rPr lang="en-US" sz="4000" b="1">
                        <a:solidFill>
                          <a:schemeClr val="bg2">
                            <a:lumMod val="25000"/>
                          </a:schemeClr>
                        </a:solidFill>
                        <a:latin typeface="Cambria Math" panose="02040503050406030204" pitchFamily="18" charset="0"/>
                      </a:rPr>
                      <m:t>.</m:t>
                    </m:r>
                  </m:oMath>
                </a14:m>
                <a:r>
                  <a:rPr lang="en-US" sz="4000" b="1" dirty="0" smtClean="0">
                    <a:solidFill>
                      <a:schemeClr val="bg2">
                        <a:lumMod val="25000"/>
                      </a:schemeClr>
                    </a:solidFill>
                    <a:latin typeface="Cambria" panose="02040503050406030204" pitchFamily="18" charset="0"/>
                  </a:rPr>
                  <a:t> </a:t>
                </a:r>
                <a14:m>
                  <m:oMath xmlns:m="http://schemas.openxmlformats.org/officeDocument/2006/math">
                    <m:r>
                      <a:rPr lang="en-US" sz="4000" b="1">
                        <a:solidFill>
                          <a:schemeClr val="bg2">
                            <a:lumMod val="25000"/>
                          </a:schemeClr>
                        </a:solidFill>
                        <a:latin typeface="Cambria Math" panose="02040503050406030204" pitchFamily="18" charset="0"/>
                      </a:rPr>
                      <m:t>=</m:t>
                    </m:r>
                    <m:r>
                      <a:rPr lang="en-US" sz="4000" b="1" i="1" smtClean="0">
                        <a:solidFill>
                          <a:schemeClr val="bg2">
                            <a:lumMod val="25000"/>
                          </a:schemeClr>
                        </a:solidFill>
                        <a:latin typeface="Cambria Math" panose="02040503050406030204" pitchFamily="18" charset="0"/>
                      </a:rPr>
                      <m:t>𝟏</m:t>
                    </m:r>
                    <m:f>
                      <m:fPr>
                        <m:ctrlPr>
                          <a:rPr lang="en-US" sz="4000" b="1" i="1">
                            <a:solidFill>
                              <a:schemeClr val="bg2">
                                <a:lumMod val="25000"/>
                              </a:schemeClr>
                            </a:solidFill>
                            <a:latin typeface="Cambria Math" panose="02040503050406030204" pitchFamily="18" charset="0"/>
                          </a:rPr>
                        </m:ctrlPr>
                      </m:fPr>
                      <m:num>
                        <m:r>
                          <a:rPr lang="en-US" sz="4000" b="1" i="1" smtClean="0">
                            <a:solidFill>
                              <a:schemeClr val="bg2">
                                <a:lumMod val="25000"/>
                              </a:schemeClr>
                            </a:solidFill>
                            <a:latin typeface="Cambria Math" panose="02040503050406030204" pitchFamily="18" charset="0"/>
                          </a:rPr>
                          <m:t>𝟏</m:t>
                        </m:r>
                      </m:num>
                      <m:den>
                        <m:r>
                          <a:rPr lang="en-US" sz="4000" b="1" i="0" smtClean="0">
                            <a:solidFill>
                              <a:schemeClr val="bg2">
                                <a:lumMod val="25000"/>
                              </a:schemeClr>
                            </a:solidFill>
                            <a:latin typeface="Cambria Math" panose="02040503050406030204" pitchFamily="18" charset="0"/>
                          </a:rPr>
                          <m:t>𝟐</m:t>
                        </m:r>
                      </m:den>
                    </m:f>
                    <m:r>
                      <a:rPr lang="en-US" sz="4000" b="1">
                        <a:solidFill>
                          <a:schemeClr val="bg2">
                            <a:lumMod val="25000"/>
                          </a:schemeClr>
                        </a:solidFill>
                        <a:latin typeface="Cambria Math" panose="02040503050406030204" pitchFamily="18" charset="0"/>
                      </a:rPr>
                      <m:t>𝐥𝐛𝐬</m:t>
                    </m:r>
                    <m:r>
                      <a:rPr lang="en-US" sz="4000" b="1">
                        <a:solidFill>
                          <a:schemeClr val="bg2">
                            <a:lumMod val="25000"/>
                          </a:schemeClr>
                        </a:solidFill>
                        <a:latin typeface="Cambria Math" panose="02040503050406030204" pitchFamily="18" charset="0"/>
                      </a:rPr>
                      <m:t>.</m:t>
                    </m:r>
                  </m:oMath>
                </a14:m>
                <a:endParaRPr lang="en-US" sz="4000" b="1" dirty="0">
                  <a:solidFill>
                    <a:schemeClr val="bg2">
                      <a:lumMod val="25000"/>
                    </a:schemeClr>
                  </a:solidFill>
                  <a:latin typeface="Cambria" panose="020405030504060302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37540" y="2646257"/>
                <a:ext cx="8706460" cy="978538"/>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46622" y="785636"/>
                <a:ext cx="8555735" cy="769441"/>
              </a:xfrm>
              <a:prstGeom prst="rect">
                <a:avLst/>
              </a:prstGeom>
            </p:spPr>
            <p:txBody>
              <a:bodyPr wrap="square">
                <a:spAutoFit/>
              </a:bodyPr>
              <a:lstStyle/>
              <a:p>
                <a14:m>
                  <m:oMath xmlns:m="http://schemas.openxmlformats.org/officeDocument/2006/math">
                    <m:r>
                      <m:rPr>
                        <m:nor/>
                      </m:rPr>
                      <a:rPr lang="en-US" sz="4400" b="1" i="0" dirty="0" smtClean="0">
                        <a:solidFill>
                          <a:schemeClr val="bg2">
                            <a:lumMod val="25000"/>
                          </a:schemeClr>
                        </a:solidFill>
                        <a:latin typeface="Cambria" panose="02040503050406030204" pitchFamily="18" charset="0"/>
                      </a:rPr>
                      <m:t>2</m:t>
                    </m:r>
                    <m:r>
                      <a:rPr lang="en-US" sz="4400" b="1" i="0" dirty="0" smtClean="0">
                        <a:solidFill>
                          <a:schemeClr val="bg2">
                            <a:lumMod val="25000"/>
                          </a:schemeClr>
                        </a:solidFill>
                        <a:latin typeface="Cambria Math" panose="02040503050406030204" pitchFamily="18" charset="0"/>
                      </a:rPr>
                      <m:t> </m:t>
                    </m:r>
                    <m:r>
                      <a:rPr lang="en-US" sz="4400" b="1" i="0" smtClean="0">
                        <a:solidFill>
                          <a:schemeClr val="bg2">
                            <a:lumMod val="25000"/>
                          </a:schemeClr>
                        </a:solidFill>
                        <a:latin typeface="Cambria Math" panose="02040503050406030204" pitchFamily="18" charset="0"/>
                      </a:rPr>
                      <m:t>𝐥𝐛𝐬</m:t>
                    </m:r>
                    <m:r>
                      <a:rPr lang="en-US" sz="4400" b="1" i="0" smtClean="0">
                        <a:solidFill>
                          <a:schemeClr val="bg2">
                            <a:lumMod val="25000"/>
                          </a:schemeClr>
                        </a:solidFill>
                        <a:latin typeface="Cambria Math" panose="02040503050406030204" pitchFamily="18" charset="0"/>
                      </a:rPr>
                      <m:t>.</m:t>
                    </m:r>
                  </m:oMath>
                </a14:m>
                <a:r>
                  <a:rPr lang="en-US" sz="4400" b="1" dirty="0" smtClean="0">
                    <a:solidFill>
                      <a:schemeClr val="bg2">
                        <a:lumMod val="25000"/>
                      </a:schemeClr>
                    </a:solidFill>
                    <a:latin typeface="Cambria" panose="02040503050406030204" pitchFamily="18" charset="0"/>
                  </a:rPr>
                  <a:t> </a:t>
                </a:r>
                <a14:m>
                  <m:oMath xmlns:m="http://schemas.openxmlformats.org/officeDocument/2006/math">
                    <m:r>
                      <a:rPr lang="en-US" sz="4400" b="1">
                        <a:solidFill>
                          <a:schemeClr val="bg2">
                            <a:lumMod val="25000"/>
                          </a:schemeClr>
                        </a:solidFill>
                        <a:latin typeface="Cambria Math" panose="02040503050406030204" pitchFamily="18" charset="0"/>
                      </a:rPr>
                      <m:t>+</m:t>
                    </m:r>
                  </m:oMath>
                </a14:m>
                <a:r>
                  <a:rPr lang="en-US" sz="4400" b="1" dirty="0" smtClean="0">
                    <a:solidFill>
                      <a:schemeClr val="bg2">
                        <a:lumMod val="25000"/>
                      </a:schemeClr>
                    </a:solidFill>
                    <a:latin typeface="Cambria" panose="02040503050406030204" pitchFamily="18" charset="0"/>
                  </a:rPr>
                  <a:t> </a:t>
                </a:r>
                <a14:m>
                  <m:oMath xmlns:m="http://schemas.openxmlformats.org/officeDocument/2006/math">
                    <m:r>
                      <m:rPr>
                        <m:nor/>
                      </m:rPr>
                      <a:rPr lang="en-US" sz="4400" b="1" dirty="0">
                        <a:solidFill>
                          <a:schemeClr val="bg2">
                            <a:lumMod val="25000"/>
                          </a:schemeClr>
                        </a:solidFill>
                        <a:latin typeface="Cambria Math" panose="02040503050406030204" pitchFamily="18" charset="0"/>
                      </a:rPr>
                      <m:t>7</m:t>
                    </m:r>
                    <m:r>
                      <a:rPr lang="en-US" sz="4400" b="1" i="0" dirty="0" smtClean="0">
                        <a:solidFill>
                          <a:schemeClr val="bg2">
                            <a:lumMod val="25000"/>
                          </a:schemeClr>
                        </a:solidFill>
                        <a:latin typeface="Cambria Math" panose="02040503050406030204" pitchFamily="18" charset="0"/>
                      </a:rPr>
                      <m:t> </m:t>
                    </m:r>
                    <m:r>
                      <a:rPr lang="en-US" sz="4400" b="1">
                        <a:solidFill>
                          <a:schemeClr val="bg2">
                            <a:lumMod val="25000"/>
                          </a:schemeClr>
                        </a:solidFill>
                        <a:latin typeface="Cambria Math" panose="02040503050406030204" pitchFamily="18" charset="0"/>
                      </a:rPr>
                      <m:t>𝐥𝐛𝐬</m:t>
                    </m:r>
                    <m:r>
                      <a:rPr lang="en-US" sz="4400" b="1">
                        <a:solidFill>
                          <a:schemeClr val="bg2">
                            <a:lumMod val="25000"/>
                          </a:schemeClr>
                        </a:solidFill>
                        <a:latin typeface="Cambria Math" panose="02040503050406030204" pitchFamily="18" charset="0"/>
                      </a:rPr>
                      <m:t>. +</m:t>
                    </m:r>
                    <m:r>
                      <m:rPr>
                        <m:nor/>
                      </m:rPr>
                      <a:rPr lang="en-US" sz="4400" b="1" dirty="0">
                        <a:solidFill>
                          <a:schemeClr val="bg2">
                            <a:lumMod val="25000"/>
                          </a:schemeClr>
                        </a:solidFill>
                        <a:latin typeface="Cambria" panose="02040503050406030204" pitchFamily="18" charset="0"/>
                      </a:rPr>
                      <m:t>15</m:t>
                    </m:r>
                    <m:r>
                      <a:rPr lang="en-US" sz="4400" b="1" i="0" dirty="0" smtClean="0">
                        <a:solidFill>
                          <a:schemeClr val="bg2">
                            <a:lumMod val="25000"/>
                          </a:schemeClr>
                        </a:solidFill>
                        <a:latin typeface="Cambria Math" panose="02040503050406030204" pitchFamily="18" charset="0"/>
                      </a:rPr>
                      <m:t> </m:t>
                    </m:r>
                    <m:r>
                      <a:rPr lang="en-US" sz="4400" b="1">
                        <a:solidFill>
                          <a:schemeClr val="bg2">
                            <a:lumMod val="25000"/>
                          </a:schemeClr>
                        </a:solidFill>
                        <a:latin typeface="Cambria Math" panose="02040503050406030204" pitchFamily="18" charset="0"/>
                      </a:rPr>
                      <m:t>𝐥𝐛𝐬</m:t>
                    </m:r>
                    <m:r>
                      <a:rPr lang="en-US" sz="4400" b="1">
                        <a:solidFill>
                          <a:schemeClr val="bg2">
                            <a:lumMod val="25000"/>
                          </a:schemeClr>
                        </a:solidFill>
                        <a:latin typeface="Cambria Math" panose="02040503050406030204" pitchFamily="18" charset="0"/>
                      </a:rPr>
                      <m:t>. =</m:t>
                    </m:r>
                    <m:r>
                      <a:rPr lang="en-US" sz="4400" b="1" i="0" smtClean="0">
                        <a:solidFill>
                          <a:schemeClr val="bg2">
                            <a:lumMod val="25000"/>
                          </a:schemeClr>
                        </a:solidFill>
                        <a:latin typeface="Cambria Math" panose="02040503050406030204" pitchFamily="18" charset="0"/>
                      </a:rPr>
                      <m:t>𝟐𝟒</m:t>
                    </m:r>
                    <m:r>
                      <a:rPr lang="en-US" sz="4400" b="1" i="0" smtClean="0">
                        <a:solidFill>
                          <a:schemeClr val="bg2">
                            <a:lumMod val="25000"/>
                          </a:schemeClr>
                        </a:solidFill>
                        <a:latin typeface="Cambria Math" panose="02040503050406030204" pitchFamily="18" charset="0"/>
                      </a:rPr>
                      <m:t> </m:t>
                    </m:r>
                    <m:r>
                      <a:rPr lang="en-US" sz="4400" b="1" i="0" smtClean="0">
                        <a:solidFill>
                          <a:schemeClr val="bg2">
                            <a:lumMod val="25000"/>
                          </a:schemeClr>
                        </a:solidFill>
                        <a:latin typeface="Cambria Math" panose="02040503050406030204" pitchFamily="18" charset="0"/>
                      </a:rPr>
                      <m:t>𝐥𝐛𝐬</m:t>
                    </m:r>
                    <m:r>
                      <a:rPr lang="en-US" sz="4400" b="1" i="0" smtClean="0">
                        <a:solidFill>
                          <a:schemeClr val="bg2">
                            <a:lumMod val="25000"/>
                          </a:schemeClr>
                        </a:solidFill>
                        <a:latin typeface="Cambria Math" panose="02040503050406030204" pitchFamily="18" charset="0"/>
                      </a:rPr>
                      <m:t>.</m:t>
                    </m:r>
                  </m:oMath>
                </a14:m>
                <a:endParaRPr lang="en-US" sz="4400" b="1" dirty="0">
                  <a:solidFill>
                    <a:schemeClr val="bg2">
                      <a:lumMod val="25000"/>
                    </a:schemeClr>
                  </a:solidFill>
                  <a:latin typeface="Cambria"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46622" y="785636"/>
                <a:ext cx="8555735" cy="769441"/>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911488" y="4715975"/>
                <a:ext cx="6313277" cy="978538"/>
              </a:xfrm>
              <a:prstGeom prst="rect">
                <a:avLst/>
              </a:prstGeom>
            </p:spPr>
            <p:txBody>
              <a:bodyPr wrap="square">
                <a:spAutoFit/>
              </a:bodyPr>
              <a:lstStyle/>
              <a:p>
                <a14:m>
                  <m:oMath xmlns:m="http://schemas.openxmlformats.org/officeDocument/2006/math">
                    <m:r>
                      <a:rPr lang="en-US" sz="4000" b="1" i="1" smtClean="0">
                        <a:solidFill>
                          <a:schemeClr val="bg2">
                            <a:lumMod val="25000"/>
                          </a:schemeClr>
                        </a:solidFill>
                        <a:latin typeface="Cambria Math" panose="02040503050406030204" pitchFamily="18" charset="0"/>
                      </a:rPr>
                      <m:t>𝟐𝟒</m:t>
                    </m:r>
                    <m:r>
                      <a:rPr lang="en-US" sz="4000" b="1" i="1" smtClean="0">
                        <a:solidFill>
                          <a:schemeClr val="bg2">
                            <a:lumMod val="25000"/>
                          </a:schemeClr>
                        </a:solidFill>
                        <a:latin typeface="Cambria Math" panose="02040503050406030204" pitchFamily="18" charset="0"/>
                      </a:rPr>
                      <m:t> </m:t>
                    </m:r>
                    <m:r>
                      <a:rPr lang="en-US" sz="4000" b="1" i="0" smtClean="0">
                        <a:solidFill>
                          <a:schemeClr val="bg2">
                            <a:lumMod val="25000"/>
                          </a:schemeClr>
                        </a:solidFill>
                        <a:latin typeface="Cambria Math" panose="02040503050406030204" pitchFamily="18" charset="0"/>
                      </a:rPr>
                      <m:t>𝐥𝐛𝐬</m:t>
                    </m:r>
                    <m:r>
                      <a:rPr lang="en-US" sz="4000" b="1" i="0" smtClean="0">
                        <a:solidFill>
                          <a:schemeClr val="bg2">
                            <a:lumMod val="25000"/>
                          </a:schemeClr>
                        </a:solidFill>
                        <a:latin typeface="Cambria Math" panose="02040503050406030204" pitchFamily="18" charset="0"/>
                      </a:rPr>
                      <m:t>.+ </m:t>
                    </m:r>
                    <m:r>
                      <a:rPr lang="en-US" sz="4000" b="1" i="1" smtClean="0">
                        <a:solidFill>
                          <a:schemeClr val="bg2">
                            <a:lumMod val="25000"/>
                          </a:schemeClr>
                        </a:solidFill>
                        <a:latin typeface="Cambria Math" panose="02040503050406030204" pitchFamily="18" charset="0"/>
                      </a:rPr>
                      <m:t>𝟏</m:t>
                    </m:r>
                    <m:f>
                      <m:fPr>
                        <m:ctrlPr>
                          <a:rPr lang="en-US" sz="4000" b="1" i="1">
                            <a:solidFill>
                              <a:schemeClr val="bg2">
                                <a:lumMod val="25000"/>
                              </a:schemeClr>
                            </a:solidFill>
                            <a:latin typeface="Cambria Math" panose="02040503050406030204" pitchFamily="18" charset="0"/>
                          </a:rPr>
                        </m:ctrlPr>
                      </m:fPr>
                      <m:num>
                        <m:r>
                          <a:rPr lang="en-US" sz="4000" b="1" i="1" smtClean="0">
                            <a:solidFill>
                              <a:schemeClr val="bg2">
                                <a:lumMod val="25000"/>
                              </a:schemeClr>
                            </a:solidFill>
                            <a:latin typeface="Cambria Math" panose="02040503050406030204" pitchFamily="18" charset="0"/>
                          </a:rPr>
                          <m:t>𝟏</m:t>
                        </m:r>
                      </m:num>
                      <m:den>
                        <m:r>
                          <a:rPr lang="en-US" sz="4000" b="1" i="0" smtClean="0">
                            <a:solidFill>
                              <a:schemeClr val="bg2">
                                <a:lumMod val="25000"/>
                              </a:schemeClr>
                            </a:solidFill>
                            <a:latin typeface="Cambria Math" panose="02040503050406030204" pitchFamily="18" charset="0"/>
                          </a:rPr>
                          <m:t>𝟐</m:t>
                        </m:r>
                      </m:den>
                    </m:f>
                    <m:r>
                      <a:rPr lang="en-US" sz="4000" b="1">
                        <a:solidFill>
                          <a:schemeClr val="bg2">
                            <a:lumMod val="25000"/>
                          </a:schemeClr>
                        </a:solidFill>
                        <a:latin typeface="Cambria Math" panose="02040503050406030204" pitchFamily="18" charset="0"/>
                      </a:rPr>
                      <m:t>𝐥𝐛𝐬</m:t>
                    </m:r>
                    <m:r>
                      <a:rPr lang="en-US" sz="4000" b="1">
                        <a:solidFill>
                          <a:schemeClr val="bg2">
                            <a:lumMod val="25000"/>
                          </a:schemeClr>
                        </a:solidFill>
                        <a:latin typeface="Cambria Math" panose="02040503050406030204" pitchFamily="18" charset="0"/>
                      </a:rPr>
                      <m:t>.</m:t>
                    </m:r>
                  </m:oMath>
                </a14:m>
                <a:r>
                  <a:rPr lang="en-US" sz="4000" b="1" dirty="0" smtClean="0">
                    <a:solidFill>
                      <a:schemeClr val="bg2">
                        <a:lumMod val="25000"/>
                      </a:schemeClr>
                    </a:solidFill>
                    <a:latin typeface="Cambria" panose="02040503050406030204" pitchFamily="18" charset="0"/>
                  </a:rPr>
                  <a:t> = 25 </a:t>
                </a:r>
                <a14:m>
                  <m:oMath xmlns:m="http://schemas.openxmlformats.org/officeDocument/2006/math">
                    <m:f>
                      <m:fPr>
                        <m:ctrlPr>
                          <a:rPr lang="en-US" sz="4000" b="1" i="1">
                            <a:solidFill>
                              <a:schemeClr val="bg2">
                                <a:lumMod val="25000"/>
                              </a:schemeClr>
                            </a:solidFill>
                            <a:latin typeface="Cambria Math" panose="02040503050406030204" pitchFamily="18" charset="0"/>
                          </a:rPr>
                        </m:ctrlPr>
                      </m:fPr>
                      <m:num>
                        <m:r>
                          <a:rPr lang="en-US" sz="4000" b="1" i="1">
                            <a:solidFill>
                              <a:schemeClr val="bg2">
                                <a:lumMod val="25000"/>
                              </a:schemeClr>
                            </a:solidFill>
                            <a:latin typeface="Cambria Math" panose="02040503050406030204" pitchFamily="18" charset="0"/>
                          </a:rPr>
                          <m:t>𝟏</m:t>
                        </m:r>
                      </m:num>
                      <m:den>
                        <m:r>
                          <a:rPr lang="en-US" sz="4000" b="1">
                            <a:solidFill>
                              <a:schemeClr val="bg2">
                                <a:lumMod val="25000"/>
                              </a:schemeClr>
                            </a:solidFill>
                            <a:latin typeface="Cambria Math" panose="02040503050406030204" pitchFamily="18" charset="0"/>
                          </a:rPr>
                          <m:t>𝟐</m:t>
                        </m:r>
                      </m:den>
                    </m:f>
                    <m:r>
                      <a:rPr lang="en-US" sz="4000" b="1">
                        <a:solidFill>
                          <a:schemeClr val="bg2">
                            <a:lumMod val="25000"/>
                          </a:schemeClr>
                        </a:solidFill>
                        <a:latin typeface="Cambria Math" panose="02040503050406030204" pitchFamily="18" charset="0"/>
                      </a:rPr>
                      <m:t>𝐥𝐛𝐬</m:t>
                    </m:r>
                    <m:r>
                      <a:rPr lang="en-US" sz="4000" b="1">
                        <a:solidFill>
                          <a:schemeClr val="bg2">
                            <a:lumMod val="25000"/>
                          </a:schemeClr>
                        </a:solidFill>
                        <a:latin typeface="Cambria Math" panose="02040503050406030204" pitchFamily="18" charset="0"/>
                      </a:rPr>
                      <m:t>.</m:t>
                    </m:r>
                  </m:oMath>
                </a14:m>
                <a:endParaRPr lang="en-US" sz="4000" b="1" dirty="0">
                  <a:solidFill>
                    <a:schemeClr val="bg2">
                      <a:lumMod val="25000"/>
                    </a:schemeClr>
                  </a:solidFill>
                  <a:latin typeface="Cambria" panose="020405030504060302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911488" y="4715975"/>
                <a:ext cx="6313277" cy="978538"/>
              </a:xfrm>
              <a:prstGeom prst="rect">
                <a:avLst/>
              </a:prstGeom>
              <a:blipFill rotWithShape="0">
                <a:blip r:embed="rId5"/>
                <a:stretch>
                  <a:fillRect b="-11875"/>
                </a:stretch>
              </a:blipFill>
            </p:spPr>
            <p:txBody>
              <a:bodyPr/>
              <a:lstStyle/>
              <a:p>
                <a:r>
                  <a:rPr lang="en-US">
                    <a:noFill/>
                  </a:rPr>
                  <a:t> </a:t>
                </a:r>
              </a:p>
            </p:txBody>
          </p:sp>
        </mc:Fallback>
      </mc:AlternateContent>
    </p:spTree>
    <p:extLst>
      <p:ext uri="{BB962C8B-B14F-4D97-AF65-F5344CB8AC3E}">
        <p14:creationId xmlns:p14="http://schemas.microsoft.com/office/powerpoint/2010/main" val="157892484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716307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050" y="436608"/>
            <a:ext cx="7886700" cy="702414"/>
          </a:xfrm>
        </p:spPr>
        <p:txBody>
          <a:bodyPr>
            <a:normAutofit/>
          </a:bodyPr>
          <a:lstStyle/>
          <a:p>
            <a:r>
              <a:rPr lang="en-US" dirty="0" smtClean="0">
                <a:latin typeface="Rockwell" panose="02060603020205020403" pitchFamily="18" charset="0"/>
              </a:rPr>
              <a:t>Image Credits</a:t>
            </a:r>
            <a:endParaRPr lang="en-US" dirty="0">
              <a:latin typeface="Rockwell" panose="02060603020205020403" pitchFamily="18" charset="0"/>
            </a:endParaRPr>
          </a:p>
        </p:txBody>
      </p:sp>
      <p:sp>
        <p:nvSpPr>
          <p:cNvPr id="4" name="Content Placeholder 3"/>
          <p:cNvSpPr>
            <a:spLocks noGrp="1"/>
          </p:cNvSpPr>
          <p:nvPr>
            <p:ph idx="1"/>
          </p:nvPr>
        </p:nvSpPr>
        <p:spPr>
          <a:xfrm>
            <a:off x="501650" y="1226247"/>
            <a:ext cx="7886700" cy="4924461"/>
          </a:xfrm>
        </p:spPr>
        <p:txBody>
          <a:bodyPr>
            <a:noAutofit/>
          </a:bodyPr>
          <a:lstStyle/>
          <a:p>
            <a:r>
              <a:rPr lang="en-US" sz="2000" dirty="0"/>
              <a:t>Kitchen renovation old window frame removed new blocks for new </a:t>
            </a:r>
            <a:r>
              <a:rPr lang="en-US" sz="2000" dirty="0" smtClean="0"/>
              <a:t>frame.JPG </a:t>
            </a:r>
            <a:r>
              <a:rPr lang="en-US" sz="2000" dirty="0" smtClean="0">
                <a:latin typeface="Rockwell" panose="02060603020205020403" pitchFamily="18" charset="0"/>
              </a:rPr>
              <a:t>By </a:t>
            </a:r>
            <a:r>
              <a:rPr lang="en-US" sz="2000" dirty="0">
                <a:latin typeface="Rockwell" panose="02060603020205020403" pitchFamily="18" charset="0"/>
              </a:rPr>
              <a:t>Tomwsulcer (Own work) [</a:t>
            </a:r>
            <a:r>
              <a:rPr lang="en-US" sz="2000" dirty="0" smtClean="0">
                <a:latin typeface="Rockwell" panose="02060603020205020403" pitchFamily="18" charset="0"/>
                <a:hlinkClick r:id="rId3"/>
              </a:rPr>
              <a:t>CC0 1.0 </a:t>
            </a:r>
            <a:r>
              <a:rPr lang="en-US" sz="2000" dirty="0" smtClean="0">
                <a:latin typeface="Rockwell" panose="02060603020205020403" pitchFamily="18" charset="0"/>
              </a:rPr>
              <a:t>Public Domain], </a:t>
            </a:r>
            <a:r>
              <a:rPr lang="en-US" sz="2000" dirty="0">
                <a:latin typeface="Rockwell" panose="02060603020205020403" pitchFamily="18" charset="0"/>
              </a:rPr>
              <a:t>via Wikimedia </a:t>
            </a:r>
            <a:r>
              <a:rPr lang="en-US" sz="2000" dirty="0" smtClean="0">
                <a:latin typeface="Rockwell" panose="02060603020205020403" pitchFamily="18" charset="0"/>
              </a:rPr>
              <a:t>Commons</a:t>
            </a:r>
          </a:p>
          <a:p>
            <a:r>
              <a:rPr lang="en-US" sz="2000" dirty="0" smtClean="0"/>
              <a:t>DETAILS- </a:t>
            </a:r>
            <a:r>
              <a:rPr lang="en-US" sz="2000" dirty="0"/>
              <a:t>WINDOW FRAME AND MOLDING, DOOR AND DOOR FRAME, AND STAIRCASE - William Newman House, 716 Second Street, Portsmouth, Scioto County, OH HABS </a:t>
            </a:r>
            <a:r>
              <a:rPr lang="en-US" sz="2000" dirty="0" smtClean="0"/>
              <a:t>OHIO,73-PORT,5-15.tif Cropped </a:t>
            </a:r>
            <a:r>
              <a:rPr lang="en-US" sz="2000" dirty="0" smtClean="0">
                <a:latin typeface="Rockwell" panose="02060603020205020403" pitchFamily="18" charset="0"/>
              </a:rPr>
              <a:t>National Park Service [Public </a:t>
            </a:r>
            <a:r>
              <a:rPr lang="en-US" sz="2000" dirty="0">
                <a:latin typeface="Rockwell" panose="02060603020205020403" pitchFamily="18" charset="0"/>
              </a:rPr>
              <a:t>domain], via Wikimedia </a:t>
            </a:r>
            <a:r>
              <a:rPr lang="en-US" sz="2000" dirty="0" smtClean="0">
                <a:latin typeface="Rockwell" panose="02060603020205020403" pitchFamily="18" charset="0"/>
              </a:rPr>
              <a:t>Commons</a:t>
            </a:r>
          </a:p>
          <a:p>
            <a:r>
              <a:rPr lang="en-US" sz="2000" dirty="0" err="1">
                <a:latin typeface="Rockwell" panose="02060603020205020403" pitchFamily="18" charset="0"/>
              </a:rPr>
              <a:t>Johnetta</a:t>
            </a:r>
            <a:r>
              <a:rPr lang="en-US" sz="2000" dirty="0">
                <a:latin typeface="Rockwell" panose="02060603020205020403" pitchFamily="18" charset="0"/>
              </a:rPr>
              <a:t> </a:t>
            </a:r>
            <a:r>
              <a:rPr lang="en-US" sz="2000" dirty="0" smtClean="0">
                <a:latin typeface="Rockwell" panose="02060603020205020403" pitchFamily="18" charset="0"/>
              </a:rPr>
              <a:t>Abraham898A6035 by Oregon Tradeswomen, Inc.</a:t>
            </a:r>
          </a:p>
          <a:p>
            <a:r>
              <a:rPr lang="en-US" sz="2000" dirty="0" smtClean="0">
                <a:latin typeface="Rockwell" panose="02060603020205020403" pitchFamily="18" charset="0"/>
              </a:rPr>
              <a:t>Tradeswoman </a:t>
            </a:r>
            <a:r>
              <a:rPr lang="en-US" sz="2000" dirty="0">
                <a:latin typeface="Rockwell" panose="02060603020205020403" pitchFamily="18" charset="0"/>
              </a:rPr>
              <a:t>by Oregon Tradeswomen, Inc</a:t>
            </a:r>
            <a:r>
              <a:rPr lang="en-US" sz="2000" dirty="0" smtClean="0">
                <a:latin typeface="Rockwell" panose="02060603020205020403" pitchFamily="18" charset="0"/>
              </a:rPr>
              <a:t>.</a:t>
            </a:r>
          </a:p>
          <a:p>
            <a:r>
              <a:rPr lang="en-US" sz="2000" dirty="0">
                <a:latin typeface="Rockwell" panose="02060603020205020403" pitchFamily="18" charset="0"/>
              </a:rPr>
              <a:t>Tradeswoman by Oregon Tradeswomen, Inc</a:t>
            </a:r>
            <a:r>
              <a:rPr lang="en-US" sz="2000" dirty="0" smtClean="0">
                <a:latin typeface="Rockwell" panose="02060603020205020403" pitchFamily="18" charset="0"/>
              </a:rPr>
              <a:t>.</a:t>
            </a:r>
          </a:p>
          <a:p>
            <a:r>
              <a:rPr lang="en-US" sz="2000" dirty="0">
                <a:latin typeface="Rockwell" panose="02060603020205020403" pitchFamily="18" charset="0"/>
              </a:rPr>
              <a:t>Tradeswoman by Oregon Tradeswomen, Inc</a:t>
            </a:r>
            <a:r>
              <a:rPr lang="en-US" sz="2000" dirty="0" smtClean="0">
                <a:latin typeface="Rockwell" panose="02060603020205020403" pitchFamily="18" charset="0"/>
              </a:rPr>
              <a:t>.</a:t>
            </a:r>
          </a:p>
          <a:p>
            <a:r>
              <a:rPr lang="en-US" sz="2000" dirty="0">
                <a:latin typeface="Rockwell" panose="02060603020205020403" pitchFamily="18" charset="0"/>
              </a:rPr>
              <a:t>Tradeswoman by Oregon Tradeswomen, Inc</a:t>
            </a:r>
            <a:r>
              <a:rPr lang="en-US" sz="2000" dirty="0" smtClean="0">
                <a:latin typeface="Rockwell" panose="02060603020205020403" pitchFamily="18" charset="0"/>
              </a:rPr>
              <a:t>.</a:t>
            </a:r>
          </a:p>
          <a:p>
            <a:r>
              <a:rPr lang="en-US" sz="2000" dirty="0">
                <a:latin typeface="Rockwell" panose="02060603020205020403" pitchFamily="18" charset="0"/>
              </a:rPr>
              <a:t>Tradeswoman by Oregon Tradeswomen, Inc.</a:t>
            </a:r>
          </a:p>
          <a:p>
            <a:r>
              <a:rPr lang="en-US" sz="2000" dirty="0">
                <a:latin typeface="Rockwell" panose="02060603020205020403" pitchFamily="18" charset="0"/>
              </a:rPr>
              <a:t>Tradeswoman by Oregon Tradeswomen, Inc</a:t>
            </a:r>
            <a:r>
              <a:rPr lang="en-US" sz="2000" dirty="0" smtClean="0">
                <a:latin typeface="Rockwell" panose="02060603020205020403" pitchFamily="18" charset="0"/>
              </a:rPr>
              <a:t>.</a:t>
            </a:r>
          </a:p>
          <a:p>
            <a:endParaRPr lang="en-US" sz="2000" dirty="0">
              <a:latin typeface="Rockwell" panose="02060603020205020403" pitchFamily="18" charset="0"/>
            </a:endParaRPr>
          </a:p>
          <a:p>
            <a:endParaRPr lang="en-US" sz="2000" dirty="0">
              <a:latin typeface="Rockwell" panose="02060603020205020403" pitchFamily="18" charset="0"/>
            </a:endParaRPr>
          </a:p>
          <a:p>
            <a:endParaRPr lang="en-US" sz="2000" dirty="0">
              <a:latin typeface="Rockwell" panose="02060603020205020403" pitchFamily="18" charset="0"/>
            </a:endParaRPr>
          </a:p>
          <a:p>
            <a:endParaRPr lang="en-US" sz="2000" dirty="0">
              <a:latin typeface="Rockwell" panose="02060603020205020403" pitchFamily="18" charset="0"/>
            </a:endParaRPr>
          </a:p>
          <a:p>
            <a:endParaRPr lang="en-US" sz="2000" dirty="0" smtClean="0">
              <a:latin typeface="Rockwell" panose="02060603020205020403" pitchFamily="18" charset="0"/>
            </a:endParaRPr>
          </a:p>
        </p:txBody>
      </p:sp>
    </p:spTree>
    <p:extLst>
      <p:ext uri="{BB962C8B-B14F-4D97-AF65-F5344CB8AC3E}">
        <p14:creationId xmlns:p14="http://schemas.microsoft.com/office/powerpoint/2010/main" val="157867478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050" y="272485"/>
            <a:ext cx="7886700" cy="702414"/>
          </a:xfrm>
        </p:spPr>
        <p:txBody>
          <a:bodyPr>
            <a:normAutofit/>
          </a:bodyPr>
          <a:lstStyle/>
          <a:p>
            <a:r>
              <a:rPr lang="en-US" dirty="0" smtClean="0">
                <a:latin typeface="Rockwell" panose="02060603020205020403" pitchFamily="18" charset="0"/>
              </a:rPr>
              <a:t>Image Credits</a:t>
            </a:r>
            <a:endParaRPr lang="en-US" dirty="0">
              <a:latin typeface="Rockwell" panose="02060603020205020403" pitchFamily="18" charset="0"/>
            </a:endParaRPr>
          </a:p>
        </p:txBody>
      </p:sp>
      <p:sp>
        <p:nvSpPr>
          <p:cNvPr id="4" name="Content Placeholder 3"/>
          <p:cNvSpPr>
            <a:spLocks noGrp="1"/>
          </p:cNvSpPr>
          <p:nvPr>
            <p:ph idx="1"/>
          </p:nvPr>
        </p:nvSpPr>
        <p:spPr>
          <a:xfrm>
            <a:off x="654050" y="1144185"/>
            <a:ext cx="7886700" cy="4924461"/>
          </a:xfrm>
        </p:spPr>
        <p:txBody>
          <a:bodyPr>
            <a:noAutofit/>
          </a:bodyPr>
          <a:lstStyle/>
          <a:p>
            <a:r>
              <a:rPr lang="en-US" sz="2000" dirty="0" err="1" smtClean="0">
                <a:latin typeface="Rockwell" panose="02060603020205020403" pitchFamily="18" charset="0"/>
              </a:rPr>
              <a:t>Jalaine</a:t>
            </a:r>
            <a:r>
              <a:rPr lang="en-US" sz="2000" dirty="0" smtClean="0">
                <a:latin typeface="Rockwell" panose="02060603020205020403" pitchFamily="18" charset="0"/>
              </a:rPr>
              <a:t> </a:t>
            </a:r>
            <a:r>
              <a:rPr lang="en-US" sz="2000" dirty="0">
                <a:latin typeface="Rockwell" panose="02060603020205020403" pitchFamily="18" charset="0"/>
              </a:rPr>
              <a:t>Digs Thru Romex </a:t>
            </a:r>
            <a:r>
              <a:rPr lang="en-US" sz="2000" dirty="0" smtClean="0">
                <a:latin typeface="Rockwell" panose="02060603020205020403" pitchFamily="18" charset="0"/>
              </a:rPr>
              <a:t>Landscape_98A6153CMYK </a:t>
            </a:r>
            <a:r>
              <a:rPr lang="en-US" sz="2000" dirty="0">
                <a:latin typeface="Rockwell" panose="02060603020205020403" pitchFamily="18" charset="0"/>
              </a:rPr>
              <a:t>by Oregon Tradeswomen, Inc.</a:t>
            </a:r>
          </a:p>
          <a:p>
            <a:r>
              <a:rPr lang="en-US" sz="2000" dirty="0" smtClean="0">
                <a:latin typeface="Rockwell" panose="02060603020205020403" pitchFamily="18" charset="0"/>
              </a:rPr>
              <a:t>VanessaHosesMS_98A6501 </a:t>
            </a:r>
            <a:r>
              <a:rPr lang="en-US" sz="2000" dirty="0">
                <a:latin typeface="Rockwell" panose="02060603020205020403" pitchFamily="18" charset="0"/>
              </a:rPr>
              <a:t>by Oregon Tradeswomen, Inc</a:t>
            </a:r>
            <a:r>
              <a:rPr lang="en-US" sz="2000" dirty="0" smtClean="0">
                <a:latin typeface="Rockwell" panose="02060603020205020403" pitchFamily="18" charset="0"/>
              </a:rPr>
              <a:t>.</a:t>
            </a:r>
          </a:p>
          <a:p>
            <a:r>
              <a:rPr lang="en-US" sz="2000" dirty="0" smtClean="0">
                <a:latin typeface="Rockwell" panose="02060603020205020403" pitchFamily="18" charset="0"/>
              </a:rPr>
              <a:t>1773623-irwin-vise-grip-pliers-adjustable-wrenches-slip-joint-pliers-primary by Irwin Tools</a:t>
            </a:r>
          </a:p>
          <a:p>
            <a:r>
              <a:rPr lang="en-US" sz="2000" dirty="0" smtClean="0">
                <a:latin typeface="Rockwell" panose="02060603020205020403" pitchFamily="18" charset="0"/>
              </a:rPr>
              <a:t>2051100-irwin-screwdrivers-9-in-1-multi-tool-primary </a:t>
            </a:r>
            <a:r>
              <a:rPr lang="en-US" sz="2000" dirty="0">
                <a:latin typeface="Rockwell" panose="02060603020205020403" pitchFamily="18" charset="0"/>
              </a:rPr>
              <a:t>by Irwin Tools</a:t>
            </a:r>
          </a:p>
          <a:p>
            <a:r>
              <a:rPr lang="en-US" sz="2000" dirty="0">
                <a:latin typeface="Rockwell" panose="02060603020205020403" pitchFamily="18" charset="0"/>
              </a:rPr>
              <a:t>Rosa Safety </a:t>
            </a:r>
            <a:r>
              <a:rPr lang="en-US" sz="2000" dirty="0" smtClean="0">
                <a:latin typeface="Rockwell" panose="02060603020205020403" pitchFamily="18" charset="0"/>
              </a:rPr>
              <a:t>tape_98A7546CMYK </a:t>
            </a:r>
            <a:r>
              <a:rPr lang="en-US" sz="2000" dirty="0">
                <a:latin typeface="Rockwell" panose="02060603020205020403" pitchFamily="18" charset="0"/>
              </a:rPr>
              <a:t>by Oregon Tradeswomen, Inc</a:t>
            </a:r>
            <a:r>
              <a:rPr lang="en-US" sz="2000" dirty="0" smtClean="0">
                <a:latin typeface="Rockwell" panose="02060603020205020403" pitchFamily="18" charset="0"/>
              </a:rPr>
              <a:t>.</a:t>
            </a:r>
          </a:p>
          <a:p>
            <a:r>
              <a:rPr lang="en-US" sz="2000" dirty="0">
                <a:latin typeface="Rockwell" panose="02060603020205020403" pitchFamily="18" charset="0"/>
              </a:rPr>
              <a:t>Tradeswoman by Oregon Tradeswomen, Inc.</a:t>
            </a:r>
          </a:p>
          <a:p>
            <a:r>
              <a:rPr lang="en-US" sz="2000" dirty="0" smtClean="0">
                <a:latin typeface="Rockwell" panose="02060603020205020403" pitchFamily="18" charset="0"/>
              </a:rPr>
              <a:t>ErinPortrait898A6898 </a:t>
            </a:r>
            <a:r>
              <a:rPr lang="en-US" sz="2000" dirty="0">
                <a:latin typeface="Rockwell" panose="02060603020205020403" pitchFamily="18" charset="0"/>
              </a:rPr>
              <a:t>by Oregon Tradeswomen, Inc</a:t>
            </a:r>
            <a:r>
              <a:rPr lang="en-US" sz="2000" dirty="0" smtClean="0">
                <a:latin typeface="Rockwell" panose="02060603020205020403" pitchFamily="18" charset="0"/>
              </a:rPr>
              <a:t>.</a:t>
            </a:r>
          </a:p>
          <a:p>
            <a:r>
              <a:rPr lang="en-US" sz="2000" dirty="0" err="1">
                <a:latin typeface="Rockwell" panose="02060603020205020403" pitchFamily="18" charset="0"/>
              </a:rPr>
              <a:t>Kitchen_with_island</a:t>
            </a:r>
            <a:r>
              <a:rPr lang="en-US" sz="2000" dirty="0">
                <a:latin typeface="Rockwell" panose="02060603020205020403" pitchFamily="18" charset="0"/>
              </a:rPr>
              <a:t> By Bill Wilson from Oklahoma City, USA (Camden Place 5813 NW 101st OKC OK) </a:t>
            </a:r>
            <a:r>
              <a:rPr lang="en-US" sz="2000" dirty="0">
                <a:latin typeface="Rockwell" panose="02060603020205020403" pitchFamily="18" charset="0"/>
                <a:hlinkClick r:id="rId3"/>
              </a:rPr>
              <a:t>CC BY 2.0 </a:t>
            </a:r>
            <a:r>
              <a:rPr lang="en-US" sz="2000" dirty="0">
                <a:latin typeface="Rockwell" panose="02060603020205020403" pitchFamily="18" charset="0"/>
              </a:rPr>
              <a:t>via Wikimedia </a:t>
            </a:r>
            <a:r>
              <a:rPr lang="en-US" sz="2000" dirty="0" smtClean="0">
                <a:latin typeface="Rockwell" panose="02060603020205020403" pitchFamily="18" charset="0"/>
              </a:rPr>
              <a:t>Commons</a:t>
            </a:r>
            <a:endParaRPr lang="en-US" sz="2000" dirty="0">
              <a:latin typeface="Rockwell" panose="02060603020205020403" pitchFamily="18" charset="0"/>
            </a:endParaRPr>
          </a:p>
          <a:p>
            <a:r>
              <a:rPr lang="en-US" sz="2000" dirty="0" smtClean="0">
                <a:latin typeface="Rockwell" panose="02060603020205020403" pitchFamily="18" charset="0"/>
              </a:rPr>
              <a:t>StephSmilesClose_98A6716 by </a:t>
            </a:r>
            <a:r>
              <a:rPr lang="en-US" sz="2000" dirty="0">
                <a:latin typeface="Rockwell" panose="02060603020205020403" pitchFamily="18" charset="0"/>
              </a:rPr>
              <a:t>Oregon Tradeswomen, Inc</a:t>
            </a:r>
            <a:r>
              <a:rPr lang="en-US" sz="2000" dirty="0" smtClean="0">
                <a:latin typeface="Rockwell" panose="02060603020205020403" pitchFamily="18" charset="0"/>
              </a:rPr>
              <a:t>.</a:t>
            </a:r>
          </a:p>
          <a:p>
            <a:r>
              <a:rPr lang="en-US" sz="2000" dirty="0" smtClean="0">
                <a:latin typeface="Rockwell" panose="02060603020205020403" pitchFamily="18" charset="0"/>
              </a:rPr>
              <a:t>ValerieSmileAtCamera_98A5741 </a:t>
            </a:r>
            <a:r>
              <a:rPr lang="en-US" sz="2000" dirty="0">
                <a:latin typeface="Rockwell" panose="02060603020205020403" pitchFamily="18" charset="0"/>
              </a:rPr>
              <a:t>by Oregon Tradeswomen, Inc.</a:t>
            </a:r>
          </a:p>
          <a:p>
            <a:endParaRPr lang="en-US" sz="2000" dirty="0">
              <a:latin typeface="Rockwell" panose="02060603020205020403" pitchFamily="18" charset="0"/>
            </a:endParaRPr>
          </a:p>
          <a:p>
            <a:endParaRPr lang="en-US" sz="2000" dirty="0">
              <a:latin typeface="Rockwell" panose="02060603020205020403" pitchFamily="18" charset="0"/>
            </a:endParaRPr>
          </a:p>
          <a:p>
            <a:endParaRPr lang="en-US" sz="2000" dirty="0">
              <a:latin typeface="Rockwell" panose="02060603020205020403" pitchFamily="18" charset="0"/>
            </a:endParaRPr>
          </a:p>
          <a:p>
            <a:endParaRPr lang="en-US" sz="2000" dirty="0">
              <a:latin typeface="Rockwell" panose="02060603020205020403" pitchFamily="18" charset="0"/>
            </a:endParaRPr>
          </a:p>
          <a:p>
            <a:endParaRPr lang="en-US" sz="2000" dirty="0" smtClean="0">
              <a:latin typeface="Rockwell" panose="02060603020205020403" pitchFamily="18" charset="0"/>
            </a:endParaRPr>
          </a:p>
        </p:txBody>
      </p:sp>
    </p:spTree>
    <p:extLst>
      <p:ext uri="{BB962C8B-B14F-4D97-AF65-F5344CB8AC3E}">
        <p14:creationId xmlns:p14="http://schemas.microsoft.com/office/powerpoint/2010/main" val="199983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58117" y="165100"/>
                <a:ext cx="3370883" cy="192918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6600" b="1" i="1" smtClean="0">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𝟏</m:t>
                          </m:r>
                        </m:num>
                        <m:den>
                          <m:r>
                            <a:rPr lang="en-US" sz="6600" b="1" i="0" smtClean="0">
                              <a:solidFill>
                                <a:srgbClr val="000000"/>
                              </a:solidFill>
                              <a:latin typeface="Cambria Math" panose="02040503050406030204" pitchFamily="18" charset="0"/>
                            </a:rPr>
                            <m:t>𝟖</m:t>
                          </m:r>
                        </m:den>
                      </m:f>
                      <m:r>
                        <a:rPr lang="en-US" sz="6600" b="1" i="0" smtClean="0">
                          <a:solidFill>
                            <a:srgbClr val="000000"/>
                          </a:solidFill>
                          <a:latin typeface="Cambria Math" panose="02040503050406030204" pitchFamily="18" charset="0"/>
                        </a:rPr>
                        <m:t>+</m:t>
                      </m:r>
                      <m:f>
                        <m:fPr>
                          <m:ctrlPr>
                            <a:rPr lang="en-US" sz="6600" b="1" i="1" smtClean="0">
                              <a:solidFill>
                                <a:srgbClr val="000000"/>
                              </a:solidFill>
                              <a:latin typeface="Cambria Math" panose="02040503050406030204" pitchFamily="18" charset="0"/>
                            </a:rPr>
                          </m:ctrlPr>
                        </m:fPr>
                        <m:num>
                          <m:r>
                            <a:rPr lang="en-US" sz="6600" b="1" i="0" smtClean="0">
                              <a:solidFill>
                                <a:srgbClr val="000000"/>
                              </a:solidFill>
                              <a:latin typeface="Cambria Math" panose="02040503050406030204" pitchFamily="18" charset="0"/>
                            </a:rPr>
                            <m:t>𝟓</m:t>
                          </m:r>
                        </m:num>
                        <m:den>
                          <m:r>
                            <a:rPr lang="en-US" sz="6600" b="1" i="0" smtClean="0">
                              <a:solidFill>
                                <a:srgbClr val="000000"/>
                              </a:solidFill>
                              <a:latin typeface="Cambria Math" panose="02040503050406030204" pitchFamily="18" charset="0"/>
                            </a:rPr>
                            <m:t>𝟖</m:t>
                          </m:r>
                        </m:den>
                      </m:f>
                      <m:r>
                        <a:rPr lang="en-US" sz="6600" b="1" i="0" smtClean="0">
                          <a:solidFill>
                            <a:srgbClr val="000000"/>
                          </a:solidFill>
                          <a:latin typeface="Cambria Math" panose="02040503050406030204" pitchFamily="18" charset="0"/>
                        </a:rPr>
                        <m:t>= </m:t>
                      </m:r>
                    </m:oMath>
                  </m:oMathPara>
                </a14:m>
                <a:endParaRPr lang="en-US" sz="6600" b="1" dirty="0">
                  <a:solidFill>
                    <a:srgbClr val="000000"/>
                  </a:solidFill>
                  <a:latin typeface="+mj-lt"/>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8117" y="165100"/>
                <a:ext cx="3370883" cy="1929182"/>
              </a:xfrm>
              <a:prstGeom prst="rect">
                <a:avLst/>
              </a:prstGeom>
              <a:blipFill rotWithShape="0">
                <a:blip r:embed="rId3"/>
                <a:stretch>
                  <a:fillRect/>
                </a:stretch>
              </a:blipFill>
            </p:spPr>
            <p:txBody>
              <a:bodyPr/>
              <a:lstStyle/>
              <a:p>
                <a:r>
                  <a:rPr lang="en-US">
                    <a:noFill/>
                  </a:rPr>
                  <a:t> </a:t>
                </a:r>
              </a:p>
            </p:txBody>
          </p:sp>
        </mc:Fallback>
      </mc:AlternateContent>
      <p:pic>
        <p:nvPicPr>
          <p:cNvPr id="7" name="Picture 6"/>
          <p:cNvPicPr>
            <a:picLocks noChangeAspect="1"/>
          </p:cNvPicPr>
          <p:nvPr/>
        </p:nvPicPr>
        <p:blipFill>
          <a:blip r:embed="rId4"/>
          <a:stretch>
            <a:fillRect/>
          </a:stretch>
        </p:blipFill>
        <p:spPr>
          <a:xfrm>
            <a:off x="3797300" y="1660509"/>
            <a:ext cx="5346700" cy="5197491"/>
          </a:xfrm>
          <a:prstGeom prst="rect">
            <a:avLst/>
          </a:prstGeom>
        </p:spPr>
      </p:pic>
    </p:spTree>
    <p:extLst>
      <p:ext uri="{BB962C8B-B14F-4D97-AF65-F5344CB8AC3E}">
        <p14:creationId xmlns:p14="http://schemas.microsoft.com/office/powerpoint/2010/main" val="904988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s Custom">
      <a:dk1>
        <a:srgbClr val="2D5C8B"/>
      </a:dk1>
      <a:lt1>
        <a:sysClr val="window" lastClr="FFFFFF"/>
      </a:lt1>
      <a:dk2>
        <a:srgbClr val="44546A"/>
      </a:dk2>
      <a:lt2>
        <a:srgbClr val="E7E6E6"/>
      </a:lt2>
      <a:accent1>
        <a:srgbClr val="962725"/>
      </a:accent1>
      <a:accent2>
        <a:srgbClr val="374B76"/>
      </a:accent2>
      <a:accent3>
        <a:srgbClr val="0082A0"/>
      </a:accent3>
      <a:accent4>
        <a:srgbClr val="295D19"/>
      </a:accent4>
      <a:accent5>
        <a:srgbClr val="B27B00"/>
      </a:accent5>
      <a:accent6>
        <a:srgbClr val="2D5C8B"/>
      </a:accent6>
      <a:hlink>
        <a:srgbClr val="538DC7"/>
      </a:hlink>
      <a:folHlink>
        <a:srgbClr val="95828D"/>
      </a:folHlink>
    </a:clrScheme>
    <a:fontScheme name="Custom 1">
      <a:majorFont>
        <a:latin typeface="Rockwell"/>
        <a:ea typeface=""/>
        <a:cs typeface=""/>
      </a:majorFont>
      <a:minorFont>
        <a:latin typeface="Rockwel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 id="{488E6F49-C3B3-48E0-BA6B-D94E152EF1D0}" vid="{073D2723-3F23-41B8-AACF-35EAB7327A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10090</TotalTime>
  <Words>3668</Words>
  <Application>Microsoft Office PowerPoint</Application>
  <PresentationFormat>On-screen Show (4:3)</PresentationFormat>
  <Paragraphs>867</Paragraphs>
  <Slides>87</Slides>
  <Notes>87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87</vt:i4>
      </vt:variant>
    </vt:vector>
  </HeadingPairs>
  <TitlesOfParts>
    <vt:vector size="94" baseType="lpstr">
      <vt:lpstr>Rockwell</vt:lpstr>
      <vt:lpstr>Cambria</vt:lpstr>
      <vt:lpstr>Cambria Math</vt:lpstr>
      <vt:lpstr>Calibri</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Image Credits</vt:lpstr>
      <vt:lpstr>Image Credits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dc:creator>
  <cp:lastModifiedBy>George</cp:lastModifiedBy>
  <cp:revision>598</cp:revision>
  <dcterms:created xsi:type="dcterms:W3CDTF">2015-10-27T00:08:20Z</dcterms:created>
  <dcterms:modified xsi:type="dcterms:W3CDTF">2015-11-25T09:06:25Z</dcterms:modified>
</cp:coreProperties>
</file>